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3" r:id="rId5"/>
    <p:sldId id="264" r:id="rId6"/>
    <p:sldId id="265" r:id="rId7"/>
    <p:sldId id="268" r:id="rId8"/>
    <p:sldId id="269" r:id="rId9"/>
    <p:sldId id="270" r:id="rId10"/>
    <p:sldId id="271" r:id="rId11"/>
    <p:sldId id="272" r:id="rId12"/>
    <p:sldId id="273" r:id="rId13"/>
    <p:sldId id="274" r:id="rId14"/>
    <p:sldId id="275" r:id="rId15"/>
    <p:sldId id="276" r:id="rId16"/>
    <p:sldId id="277" r:id="rId17"/>
    <p:sldId id="278" r:id="rId18"/>
    <p:sldId id="266" r:id="rId19"/>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1525"/>
    <a:srgbClr val="0C0004"/>
    <a:srgbClr val="640000"/>
    <a:srgbClr val="3B0000"/>
    <a:srgbClr val="000000"/>
    <a:srgbClr val="A6543C"/>
    <a:srgbClr val="06124F"/>
    <a:srgbClr val="010B3B"/>
    <a:srgbClr val="2B5E9C"/>
    <a:srgbClr val="3A82B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1" d="100"/>
          <a:sy n="81" d="100"/>
        </p:scale>
        <p:origin x="754" y="58"/>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83CA6A4-5ACD-4E2E-9DDE-4D5A9CD3C751}"/>
              </a:ext>
            </a:extLst>
          </p:cNvPr>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p>
        </p:txBody>
      </p:sp>
      <p:sp>
        <p:nvSpPr>
          <p:cNvPr id="3" name="Tiêu đề phụ 2">
            <a:extLst>
              <a:ext uri="{FF2B5EF4-FFF2-40B4-BE49-F238E27FC236}">
                <a16:creationId xmlns:a16="http://schemas.microsoft.com/office/drawing/2014/main" id="{9CA0CCCD-5633-4AAA-A186-0E00351EEC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p>
        </p:txBody>
      </p:sp>
      <p:sp>
        <p:nvSpPr>
          <p:cNvPr id="4" name="Chỗ dành sẵn cho Ngày tháng 3">
            <a:extLst>
              <a:ext uri="{FF2B5EF4-FFF2-40B4-BE49-F238E27FC236}">
                <a16:creationId xmlns:a16="http://schemas.microsoft.com/office/drawing/2014/main" id="{3370E31D-8965-4428-9E5D-C3723EAD0AC4}"/>
              </a:ext>
            </a:extLst>
          </p:cNvPr>
          <p:cNvSpPr>
            <a:spLocks noGrp="1"/>
          </p:cNvSpPr>
          <p:nvPr>
            <p:ph type="dt" sz="half" idx="10"/>
          </p:nvPr>
        </p:nvSpPr>
        <p:spPr/>
        <p:txBody>
          <a:bodyPr/>
          <a:lstStyle/>
          <a:p>
            <a:fld id="{94087770-5583-4F94-AC14-C7C8159AB914}" type="datetimeFigureOut">
              <a:rPr lang="vi-VN" smtClean="0"/>
              <a:t>21/10/2022</a:t>
            </a:fld>
            <a:endParaRPr lang="vi-VN"/>
          </a:p>
        </p:txBody>
      </p:sp>
      <p:sp>
        <p:nvSpPr>
          <p:cNvPr id="5" name="Chỗ dành sẵn cho Chân trang 4">
            <a:extLst>
              <a:ext uri="{FF2B5EF4-FFF2-40B4-BE49-F238E27FC236}">
                <a16:creationId xmlns:a16="http://schemas.microsoft.com/office/drawing/2014/main" id="{FF5EF00E-974F-4563-8DF2-42385D30FABF}"/>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B023CBF9-4AFD-450D-A550-2CC4B0A85EF2}"/>
              </a:ext>
            </a:extLst>
          </p:cNvPr>
          <p:cNvSpPr>
            <a:spLocks noGrp="1"/>
          </p:cNvSpPr>
          <p:nvPr>
            <p:ph type="sldNum" sz="quarter" idx="12"/>
          </p:nvPr>
        </p:nvSpPr>
        <p:spPr/>
        <p:txBody>
          <a:bodyPr/>
          <a:lstStyle/>
          <a:p>
            <a:fld id="{592DEE37-31E9-4E07-98F0-DB5D92FF5DE2}" type="slidenum">
              <a:rPr lang="vi-VN" smtClean="0"/>
              <a:t>‹#›</a:t>
            </a:fld>
            <a:endParaRPr lang="vi-VN"/>
          </a:p>
        </p:txBody>
      </p:sp>
    </p:spTree>
    <p:extLst>
      <p:ext uri="{BB962C8B-B14F-4D97-AF65-F5344CB8AC3E}">
        <p14:creationId xmlns:p14="http://schemas.microsoft.com/office/powerpoint/2010/main" val="3086775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E9E31F9-4038-452F-9E0F-CFF32C45BB19}"/>
              </a:ext>
            </a:extLst>
          </p:cNvPr>
          <p:cNvSpPr>
            <a:spLocks noGrp="1"/>
          </p:cNvSpPr>
          <p:nvPr>
            <p:ph type="title"/>
          </p:nvPr>
        </p:nvSpPr>
        <p:spPr/>
        <p:txBody>
          <a:bodyPr/>
          <a:lstStyle/>
          <a:p>
            <a:r>
              <a:rPr lang="vi-VN"/>
              <a:t>Bấm để sửa kiểu tiêu đề Bản cái</a:t>
            </a:r>
          </a:p>
        </p:txBody>
      </p:sp>
      <p:sp>
        <p:nvSpPr>
          <p:cNvPr id="3" name="Chỗ dành sẵn cho Văn bản Dọc 2">
            <a:extLst>
              <a:ext uri="{FF2B5EF4-FFF2-40B4-BE49-F238E27FC236}">
                <a16:creationId xmlns:a16="http://schemas.microsoft.com/office/drawing/2014/main" id="{0D97FE6B-FECB-4B93-89A4-59B9860A3C1F}"/>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7A5DECF9-789E-4811-A551-A0BC831DC117}"/>
              </a:ext>
            </a:extLst>
          </p:cNvPr>
          <p:cNvSpPr>
            <a:spLocks noGrp="1"/>
          </p:cNvSpPr>
          <p:nvPr>
            <p:ph type="dt" sz="half" idx="10"/>
          </p:nvPr>
        </p:nvSpPr>
        <p:spPr/>
        <p:txBody>
          <a:bodyPr/>
          <a:lstStyle/>
          <a:p>
            <a:fld id="{94087770-5583-4F94-AC14-C7C8159AB914}" type="datetimeFigureOut">
              <a:rPr lang="vi-VN" smtClean="0"/>
              <a:t>21/10/2022</a:t>
            </a:fld>
            <a:endParaRPr lang="vi-VN"/>
          </a:p>
        </p:txBody>
      </p:sp>
      <p:sp>
        <p:nvSpPr>
          <p:cNvPr id="5" name="Chỗ dành sẵn cho Chân trang 4">
            <a:extLst>
              <a:ext uri="{FF2B5EF4-FFF2-40B4-BE49-F238E27FC236}">
                <a16:creationId xmlns:a16="http://schemas.microsoft.com/office/drawing/2014/main" id="{D2B76935-FC54-48E5-9A55-843851DBEF9F}"/>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AB349BFF-4986-49FC-89EF-FB467B2A2CA2}"/>
              </a:ext>
            </a:extLst>
          </p:cNvPr>
          <p:cNvSpPr>
            <a:spLocks noGrp="1"/>
          </p:cNvSpPr>
          <p:nvPr>
            <p:ph type="sldNum" sz="quarter" idx="12"/>
          </p:nvPr>
        </p:nvSpPr>
        <p:spPr/>
        <p:txBody>
          <a:bodyPr/>
          <a:lstStyle/>
          <a:p>
            <a:fld id="{592DEE37-31E9-4E07-98F0-DB5D92FF5DE2}" type="slidenum">
              <a:rPr lang="vi-VN" smtClean="0"/>
              <a:t>‹#›</a:t>
            </a:fld>
            <a:endParaRPr lang="vi-VN"/>
          </a:p>
        </p:txBody>
      </p:sp>
    </p:spTree>
    <p:extLst>
      <p:ext uri="{BB962C8B-B14F-4D97-AF65-F5344CB8AC3E}">
        <p14:creationId xmlns:p14="http://schemas.microsoft.com/office/powerpoint/2010/main" val="215691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0D5F2BED-1C5B-4701-A030-DA24D927C343}"/>
              </a:ext>
            </a:extLst>
          </p:cNvPr>
          <p:cNvSpPr>
            <a:spLocks noGrp="1"/>
          </p:cNvSpPr>
          <p:nvPr>
            <p:ph type="title" orient="vert"/>
          </p:nvPr>
        </p:nvSpPr>
        <p:spPr>
          <a:xfrm>
            <a:off x="8724900" y="365125"/>
            <a:ext cx="2628900" cy="5811838"/>
          </a:xfrm>
        </p:spPr>
        <p:txBody>
          <a:bodyPr vert="eaVert"/>
          <a:lstStyle/>
          <a:p>
            <a:r>
              <a:rPr lang="vi-VN"/>
              <a:t>Bấm để sửa kiểu tiêu đề Bản cái</a:t>
            </a:r>
          </a:p>
        </p:txBody>
      </p:sp>
      <p:sp>
        <p:nvSpPr>
          <p:cNvPr id="3" name="Chỗ dành sẵn cho Văn bản Dọc 2">
            <a:extLst>
              <a:ext uri="{FF2B5EF4-FFF2-40B4-BE49-F238E27FC236}">
                <a16:creationId xmlns:a16="http://schemas.microsoft.com/office/drawing/2014/main" id="{8F950FCD-2AC3-4958-906A-B337420FB35D}"/>
              </a:ext>
            </a:extLst>
          </p:cNvPr>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D654F0D0-2FCF-4866-B0F6-DBB8C07ACA6A}"/>
              </a:ext>
            </a:extLst>
          </p:cNvPr>
          <p:cNvSpPr>
            <a:spLocks noGrp="1"/>
          </p:cNvSpPr>
          <p:nvPr>
            <p:ph type="dt" sz="half" idx="10"/>
          </p:nvPr>
        </p:nvSpPr>
        <p:spPr/>
        <p:txBody>
          <a:bodyPr/>
          <a:lstStyle/>
          <a:p>
            <a:fld id="{94087770-5583-4F94-AC14-C7C8159AB914}" type="datetimeFigureOut">
              <a:rPr lang="vi-VN" smtClean="0"/>
              <a:t>21/10/2022</a:t>
            </a:fld>
            <a:endParaRPr lang="vi-VN"/>
          </a:p>
        </p:txBody>
      </p:sp>
      <p:sp>
        <p:nvSpPr>
          <p:cNvPr id="5" name="Chỗ dành sẵn cho Chân trang 4">
            <a:extLst>
              <a:ext uri="{FF2B5EF4-FFF2-40B4-BE49-F238E27FC236}">
                <a16:creationId xmlns:a16="http://schemas.microsoft.com/office/drawing/2014/main" id="{452307D3-55D4-4C3F-9240-08BFE4C60C0A}"/>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3CF2E050-8CF3-4E72-9BDF-5A417292BBC8}"/>
              </a:ext>
            </a:extLst>
          </p:cNvPr>
          <p:cNvSpPr>
            <a:spLocks noGrp="1"/>
          </p:cNvSpPr>
          <p:nvPr>
            <p:ph type="sldNum" sz="quarter" idx="12"/>
          </p:nvPr>
        </p:nvSpPr>
        <p:spPr/>
        <p:txBody>
          <a:bodyPr/>
          <a:lstStyle/>
          <a:p>
            <a:fld id="{592DEE37-31E9-4E07-98F0-DB5D92FF5DE2}" type="slidenum">
              <a:rPr lang="vi-VN" smtClean="0"/>
              <a:t>‹#›</a:t>
            </a:fld>
            <a:endParaRPr lang="vi-VN"/>
          </a:p>
        </p:txBody>
      </p:sp>
    </p:spTree>
    <p:extLst>
      <p:ext uri="{BB962C8B-B14F-4D97-AF65-F5344CB8AC3E}">
        <p14:creationId xmlns:p14="http://schemas.microsoft.com/office/powerpoint/2010/main" val="1830751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EFC42D4-B0AF-4D28-AEFA-F459F39B2662}"/>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D70BFDA4-8155-4E16-85F6-36722814030D}"/>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52D52850-AD57-4B34-96A0-B1B6DBE55E82}"/>
              </a:ext>
            </a:extLst>
          </p:cNvPr>
          <p:cNvSpPr>
            <a:spLocks noGrp="1"/>
          </p:cNvSpPr>
          <p:nvPr>
            <p:ph type="dt" sz="half" idx="10"/>
          </p:nvPr>
        </p:nvSpPr>
        <p:spPr/>
        <p:txBody>
          <a:bodyPr/>
          <a:lstStyle/>
          <a:p>
            <a:fld id="{94087770-5583-4F94-AC14-C7C8159AB914}" type="datetimeFigureOut">
              <a:rPr lang="vi-VN" smtClean="0"/>
              <a:t>21/10/2022</a:t>
            </a:fld>
            <a:endParaRPr lang="vi-VN"/>
          </a:p>
        </p:txBody>
      </p:sp>
      <p:sp>
        <p:nvSpPr>
          <p:cNvPr id="5" name="Chỗ dành sẵn cho Chân trang 4">
            <a:extLst>
              <a:ext uri="{FF2B5EF4-FFF2-40B4-BE49-F238E27FC236}">
                <a16:creationId xmlns:a16="http://schemas.microsoft.com/office/drawing/2014/main" id="{7C2C9965-F662-4D67-A752-E40255C60ED9}"/>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152CB12D-356D-4205-B991-3DEF9DB96AAF}"/>
              </a:ext>
            </a:extLst>
          </p:cNvPr>
          <p:cNvSpPr>
            <a:spLocks noGrp="1"/>
          </p:cNvSpPr>
          <p:nvPr>
            <p:ph type="sldNum" sz="quarter" idx="12"/>
          </p:nvPr>
        </p:nvSpPr>
        <p:spPr/>
        <p:txBody>
          <a:bodyPr/>
          <a:lstStyle/>
          <a:p>
            <a:fld id="{592DEE37-31E9-4E07-98F0-DB5D92FF5DE2}" type="slidenum">
              <a:rPr lang="vi-VN" smtClean="0"/>
              <a:t>‹#›</a:t>
            </a:fld>
            <a:endParaRPr lang="vi-VN"/>
          </a:p>
        </p:txBody>
      </p:sp>
    </p:spTree>
    <p:extLst>
      <p:ext uri="{BB962C8B-B14F-4D97-AF65-F5344CB8AC3E}">
        <p14:creationId xmlns:p14="http://schemas.microsoft.com/office/powerpoint/2010/main" val="3814798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D2A014C-3C1A-42D9-82E5-CDFB71AF6C3D}"/>
              </a:ext>
            </a:extLst>
          </p:cNvPr>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p>
        </p:txBody>
      </p:sp>
      <p:sp>
        <p:nvSpPr>
          <p:cNvPr id="3" name="Chỗ dành sẵn cho Văn bản 2">
            <a:extLst>
              <a:ext uri="{FF2B5EF4-FFF2-40B4-BE49-F238E27FC236}">
                <a16:creationId xmlns:a16="http://schemas.microsoft.com/office/drawing/2014/main" id="{D8A1D77C-390A-4E34-8F2C-E96B44E26D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E5BF316B-B345-4573-A0FC-71A06172145A}"/>
              </a:ext>
            </a:extLst>
          </p:cNvPr>
          <p:cNvSpPr>
            <a:spLocks noGrp="1"/>
          </p:cNvSpPr>
          <p:nvPr>
            <p:ph type="dt" sz="half" idx="10"/>
          </p:nvPr>
        </p:nvSpPr>
        <p:spPr/>
        <p:txBody>
          <a:bodyPr/>
          <a:lstStyle/>
          <a:p>
            <a:fld id="{94087770-5583-4F94-AC14-C7C8159AB914}" type="datetimeFigureOut">
              <a:rPr lang="vi-VN" smtClean="0"/>
              <a:t>21/10/2022</a:t>
            </a:fld>
            <a:endParaRPr lang="vi-VN"/>
          </a:p>
        </p:txBody>
      </p:sp>
      <p:sp>
        <p:nvSpPr>
          <p:cNvPr id="5" name="Chỗ dành sẵn cho Chân trang 4">
            <a:extLst>
              <a:ext uri="{FF2B5EF4-FFF2-40B4-BE49-F238E27FC236}">
                <a16:creationId xmlns:a16="http://schemas.microsoft.com/office/drawing/2014/main" id="{865826C3-0AFD-4D3D-A430-E6BD62FE7DA6}"/>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4206FE31-35FB-4A1A-9FD3-F71BF31817E1}"/>
              </a:ext>
            </a:extLst>
          </p:cNvPr>
          <p:cNvSpPr>
            <a:spLocks noGrp="1"/>
          </p:cNvSpPr>
          <p:nvPr>
            <p:ph type="sldNum" sz="quarter" idx="12"/>
          </p:nvPr>
        </p:nvSpPr>
        <p:spPr/>
        <p:txBody>
          <a:bodyPr/>
          <a:lstStyle/>
          <a:p>
            <a:fld id="{592DEE37-31E9-4E07-98F0-DB5D92FF5DE2}" type="slidenum">
              <a:rPr lang="vi-VN" smtClean="0"/>
              <a:t>‹#›</a:t>
            </a:fld>
            <a:endParaRPr lang="vi-VN"/>
          </a:p>
        </p:txBody>
      </p:sp>
    </p:spTree>
    <p:extLst>
      <p:ext uri="{BB962C8B-B14F-4D97-AF65-F5344CB8AC3E}">
        <p14:creationId xmlns:p14="http://schemas.microsoft.com/office/powerpoint/2010/main" val="1710689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A501506-8DAF-49B5-BD29-ABCEBE495D3A}"/>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30219EC0-89CA-413A-8097-7B8FC13752A2}"/>
              </a:ext>
            </a:extLst>
          </p:cNvPr>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ội dung 3">
            <a:extLst>
              <a:ext uri="{FF2B5EF4-FFF2-40B4-BE49-F238E27FC236}">
                <a16:creationId xmlns:a16="http://schemas.microsoft.com/office/drawing/2014/main" id="{1C098891-2E0D-4091-AD4B-83F8FD5BCB69}"/>
              </a:ext>
            </a:extLst>
          </p:cNvPr>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Ngày tháng 4">
            <a:extLst>
              <a:ext uri="{FF2B5EF4-FFF2-40B4-BE49-F238E27FC236}">
                <a16:creationId xmlns:a16="http://schemas.microsoft.com/office/drawing/2014/main" id="{CE2C0C77-1DB2-4CEE-B5C7-02A98AC3C185}"/>
              </a:ext>
            </a:extLst>
          </p:cNvPr>
          <p:cNvSpPr>
            <a:spLocks noGrp="1"/>
          </p:cNvSpPr>
          <p:nvPr>
            <p:ph type="dt" sz="half" idx="10"/>
          </p:nvPr>
        </p:nvSpPr>
        <p:spPr/>
        <p:txBody>
          <a:bodyPr/>
          <a:lstStyle/>
          <a:p>
            <a:fld id="{94087770-5583-4F94-AC14-C7C8159AB914}" type="datetimeFigureOut">
              <a:rPr lang="vi-VN" smtClean="0"/>
              <a:t>21/10/2022</a:t>
            </a:fld>
            <a:endParaRPr lang="vi-VN"/>
          </a:p>
        </p:txBody>
      </p:sp>
      <p:sp>
        <p:nvSpPr>
          <p:cNvPr id="6" name="Chỗ dành sẵn cho Chân trang 5">
            <a:extLst>
              <a:ext uri="{FF2B5EF4-FFF2-40B4-BE49-F238E27FC236}">
                <a16:creationId xmlns:a16="http://schemas.microsoft.com/office/drawing/2014/main" id="{AE1D7392-1297-4C75-BD5F-41359A900AD6}"/>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EC9088C8-712E-456B-8837-EA4D391DAEF0}"/>
              </a:ext>
            </a:extLst>
          </p:cNvPr>
          <p:cNvSpPr>
            <a:spLocks noGrp="1"/>
          </p:cNvSpPr>
          <p:nvPr>
            <p:ph type="sldNum" sz="quarter" idx="12"/>
          </p:nvPr>
        </p:nvSpPr>
        <p:spPr/>
        <p:txBody>
          <a:bodyPr/>
          <a:lstStyle/>
          <a:p>
            <a:fld id="{592DEE37-31E9-4E07-98F0-DB5D92FF5DE2}" type="slidenum">
              <a:rPr lang="vi-VN" smtClean="0"/>
              <a:t>‹#›</a:t>
            </a:fld>
            <a:endParaRPr lang="vi-VN"/>
          </a:p>
        </p:txBody>
      </p:sp>
    </p:spTree>
    <p:extLst>
      <p:ext uri="{BB962C8B-B14F-4D97-AF65-F5344CB8AC3E}">
        <p14:creationId xmlns:p14="http://schemas.microsoft.com/office/powerpoint/2010/main" val="875504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FCE6CFE-C5F5-4961-B6EC-AE9455DD069F}"/>
              </a:ext>
            </a:extLst>
          </p:cNvPr>
          <p:cNvSpPr>
            <a:spLocks noGrp="1"/>
          </p:cNvSpPr>
          <p:nvPr>
            <p:ph type="title"/>
          </p:nvPr>
        </p:nvSpPr>
        <p:spPr>
          <a:xfrm>
            <a:off x="839788" y="365125"/>
            <a:ext cx="10515600" cy="1325563"/>
          </a:xfrm>
        </p:spPr>
        <p:txBody>
          <a:bodyPr/>
          <a:lstStyle/>
          <a:p>
            <a:r>
              <a:rPr lang="vi-VN"/>
              <a:t>Bấm để sửa kiểu tiêu đề Bản cái</a:t>
            </a:r>
          </a:p>
        </p:txBody>
      </p:sp>
      <p:sp>
        <p:nvSpPr>
          <p:cNvPr id="3" name="Chỗ dành sẵn cho Văn bản 2">
            <a:extLst>
              <a:ext uri="{FF2B5EF4-FFF2-40B4-BE49-F238E27FC236}">
                <a16:creationId xmlns:a16="http://schemas.microsoft.com/office/drawing/2014/main" id="{8A7F5E99-70F9-493C-92B0-36B6BF4970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B2CBE584-58D1-4A80-93A7-203B93A841BD}"/>
              </a:ext>
            </a:extLst>
          </p:cNvPr>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Văn bản 4">
            <a:extLst>
              <a:ext uri="{FF2B5EF4-FFF2-40B4-BE49-F238E27FC236}">
                <a16:creationId xmlns:a16="http://schemas.microsoft.com/office/drawing/2014/main" id="{E6346DAD-3C27-4E7F-A9F5-4C5D6E6AC9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8FBF63FD-58C6-4F59-9C9E-E3E95BE0C756}"/>
              </a:ext>
            </a:extLst>
          </p:cNvPr>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7" name="Chỗ dành sẵn cho Ngày tháng 6">
            <a:extLst>
              <a:ext uri="{FF2B5EF4-FFF2-40B4-BE49-F238E27FC236}">
                <a16:creationId xmlns:a16="http://schemas.microsoft.com/office/drawing/2014/main" id="{141A2081-DE8A-4BF1-8AA2-38BF057E359D}"/>
              </a:ext>
            </a:extLst>
          </p:cNvPr>
          <p:cNvSpPr>
            <a:spLocks noGrp="1"/>
          </p:cNvSpPr>
          <p:nvPr>
            <p:ph type="dt" sz="half" idx="10"/>
          </p:nvPr>
        </p:nvSpPr>
        <p:spPr/>
        <p:txBody>
          <a:bodyPr/>
          <a:lstStyle/>
          <a:p>
            <a:fld id="{94087770-5583-4F94-AC14-C7C8159AB914}" type="datetimeFigureOut">
              <a:rPr lang="vi-VN" smtClean="0"/>
              <a:t>21/10/2022</a:t>
            </a:fld>
            <a:endParaRPr lang="vi-VN"/>
          </a:p>
        </p:txBody>
      </p:sp>
      <p:sp>
        <p:nvSpPr>
          <p:cNvPr id="8" name="Chỗ dành sẵn cho Chân trang 7">
            <a:extLst>
              <a:ext uri="{FF2B5EF4-FFF2-40B4-BE49-F238E27FC236}">
                <a16:creationId xmlns:a16="http://schemas.microsoft.com/office/drawing/2014/main" id="{2A868587-B57B-4233-AD0E-7A41777A76D1}"/>
              </a:ext>
            </a:extLst>
          </p:cNvPr>
          <p:cNvSpPr>
            <a:spLocks noGrp="1"/>
          </p:cNvSpPr>
          <p:nvPr>
            <p:ph type="ftr" sz="quarter" idx="11"/>
          </p:nvPr>
        </p:nvSpPr>
        <p:spPr/>
        <p:txBody>
          <a:bodyPr/>
          <a:lstStyle/>
          <a:p>
            <a:endParaRPr lang="vi-VN"/>
          </a:p>
        </p:txBody>
      </p:sp>
      <p:sp>
        <p:nvSpPr>
          <p:cNvPr id="9" name="Chỗ dành sẵn cho Số hiệu Bản chiếu 8">
            <a:extLst>
              <a:ext uri="{FF2B5EF4-FFF2-40B4-BE49-F238E27FC236}">
                <a16:creationId xmlns:a16="http://schemas.microsoft.com/office/drawing/2014/main" id="{9ECCE9A7-22CE-42F8-A2CE-04C6B1C4BCF5}"/>
              </a:ext>
            </a:extLst>
          </p:cNvPr>
          <p:cNvSpPr>
            <a:spLocks noGrp="1"/>
          </p:cNvSpPr>
          <p:nvPr>
            <p:ph type="sldNum" sz="quarter" idx="12"/>
          </p:nvPr>
        </p:nvSpPr>
        <p:spPr/>
        <p:txBody>
          <a:bodyPr/>
          <a:lstStyle/>
          <a:p>
            <a:fld id="{592DEE37-31E9-4E07-98F0-DB5D92FF5DE2}" type="slidenum">
              <a:rPr lang="vi-VN" smtClean="0"/>
              <a:t>‹#›</a:t>
            </a:fld>
            <a:endParaRPr lang="vi-VN"/>
          </a:p>
        </p:txBody>
      </p:sp>
    </p:spTree>
    <p:extLst>
      <p:ext uri="{BB962C8B-B14F-4D97-AF65-F5344CB8AC3E}">
        <p14:creationId xmlns:p14="http://schemas.microsoft.com/office/powerpoint/2010/main" val="3419915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A8F05D5-BC23-462D-8A62-CBCF2306BD23}"/>
              </a:ext>
            </a:extLst>
          </p:cNvPr>
          <p:cNvSpPr>
            <a:spLocks noGrp="1"/>
          </p:cNvSpPr>
          <p:nvPr>
            <p:ph type="title"/>
          </p:nvPr>
        </p:nvSpPr>
        <p:spPr/>
        <p:txBody>
          <a:bodyPr/>
          <a:lstStyle/>
          <a:p>
            <a:r>
              <a:rPr lang="vi-VN"/>
              <a:t>Bấm để sửa kiểu tiêu đề Bản cái</a:t>
            </a:r>
          </a:p>
        </p:txBody>
      </p:sp>
      <p:sp>
        <p:nvSpPr>
          <p:cNvPr id="3" name="Chỗ dành sẵn cho Ngày tháng 2">
            <a:extLst>
              <a:ext uri="{FF2B5EF4-FFF2-40B4-BE49-F238E27FC236}">
                <a16:creationId xmlns:a16="http://schemas.microsoft.com/office/drawing/2014/main" id="{109D14BF-0A85-40C1-8F94-C22F3023BB6D}"/>
              </a:ext>
            </a:extLst>
          </p:cNvPr>
          <p:cNvSpPr>
            <a:spLocks noGrp="1"/>
          </p:cNvSpPr>
          <p:nvPr>
            <p:ph type="dt" sz="half" idx="10"/>
          </p:nvPr>
        </p:nvSpPr>
        <p:spPr/>
        <p:txBody>
          <a:bodyPr/>
          <a:lstStyle/>
          <a:p>
            <a:fld id="{94087770-5583-4F94-AC14-C7C8159AB914}" type="datetimeFigureOut">
              <a:rPr lang="vi-VN" smtClean="0"/>
              <a:t>21/10/2022</a:t>
            </a:fld>
            <a:endParaRPr lang="vi-VN"/>
          </a:p>
        </p:txBody>
      </p:sp>
      <p:sp>
        <p:nvSpPr>
          <p:cNvPr id="4" name="Chỗ dành sẵn cho Chân trang 3">
            <a:extLst>
              <a:ext uri="{FF2B5EF4-FFF2-40B4-BE49-F238E27FC236}">
                <a16:creationId xmlns:a16="http://schemas.microsoft.com/office/drawing/2014/main" id="{DCADB1FB-1C00-4C40-9DC8-B99B2CD72542}"/>
              </a:ext>
            </a:extLst>
          </p:cNvPr>
          <p:cNvSpPr>
            <a:spLocks noGrp="1"/>
          </p:cNvSpPr>
          <p:nvPr>
            <p:ph type="ftr" sz="quarter" idx="11"/>
          </p:nvPr>
        </p:nvSpPr>
        <p:spPr/>
        <p:txBody>
          <a:bodyPr/>
          <a:lstStyle/>
          <a:p>
            <a:endParaRPr lang="vi-VN"/>
          </a:p>
        </p:txBody>
      </p:sp>
      <p:sp>
        <p:nvSpPr>
          <p:cNvPr id="5" name="Chỗ dành sẵn cho Số hiệu Bản chiếu 4">
            <a:extLst>
              <a:ext uri="{FF2B5EF4-FFF2-40B4-BE49-F238E27FC236}">
                <a16:creationId xmlns:a16="http://schemas.microsoft.com/office/drawing/2014/main" id="{74F8ED7A-9802-417C-BCE7-75C8510FD4E9}"/>
              </a:ext>
            </a:extLst>
          </p:cNvPr>
          <p:cNvSpPr>
            <a:spLocks noGrp="1"/>
          </p:cNvSpPr>
          <p:nvPr>
            <p:ph type="sldNum" sz="quarter" idx="12"/>
          </p:nvPr>
        </p:nvSpPr>
        <p:spPr/>
        <p:txBody>
          <a:bodyPr/>
          <a:lstStyle/>
          <a:p>
            <a:fld id="{592DEE37-31E9-4E07-98F0-DB5D92FF5DE2}" type="slidenum">
              <a:rPr lang="vi-VN" smtClean="0"/>
              <a:t>‹#›</a:t>
            </a:fld>
            <a:endParaRPr lang="vi-VN"/>
          </a:p>
        </p:txBody>
      </p:sp>
    </p:spTree>
    <p:extLst>
      <p:ext uri="{BB962C8B-B14F-4D97-AF65-F5344CB8AC3E}">
        <p14:creationId xmlns:p14="http://schemas.microsoft.com/office/powerpoint/2010/main" val="15702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085B0B19-4D96-4038-B03E-9292F4612C43}"/>
              </a:ext>
            </a:extLst>
          </p:cNvPr>
          <p:cNvSpPr>
            <a:spLocks noGrp="1"/>
          </p:cNvSpPr>
          <p:nvPr>
            <p:ph type="dt" sz="half" idx="10"/>
          </p:nvPr>
        </p:nvSpPr>
        <p:spPr/>
        <p:txBody>
          <a:bodyPr/>
          <a:lstStyle/>
          <a:p>
            <a:fld id="{94087770-5583-4F94-AC14-C7C8159AB914}" type="datetimeFigureOut">
              <a:rPr lang="vi-VN" smtClean="0"/>
              <a:t>21/10/2022</a:t>
            </a:fld>
            <a:endParaRPr lang="vi-VN"/>
          </a:p>
        </p:txBody>
      </p:sp>
      <p:sp>
        <p:nvSpPr>
          <p:cNvPr id="3" name="Chỗ dành sẵn cho Chân trang 2">
            <a:extLst>
              <a:ext uri="{FF2B5EF4-FFF2-40B4-BE49-F238E27FC236}">
                <a16:creationId xmlns:a16="http://schemas.microsoft.com/office/drawing/2014/main" id="{74E94346-8A2F-4A8B-80BA-15562870F911}"/>
              </a:ext>
            </a:extLst>
          </p:cNvPr>
          <p:cNvSpPr>
            <a:spLocks noGrp="1"/>
          </p:cNvSpPr>
          <p:nvPr>
            <p:ph type="ftr" sz="quarter" idx="11"/>
          </p:nvPr>
        </p:nvSpPr>
        <p:spPr/>
        <p:txBody>
          <a:bodyPr/>
          <a:lstStyle/>
          <a:p>
            <a:endParaRPr lang="vi-VN"/>
          </a:p>
        </p:txBody>
      </p:sp>
      <p:sp>
        <p:nvSpPr>
          <p:cNvPr id="4" name="Chỗ dành sẵn cho Số hiệu Bản chiếu 3">
            <a:extLst>
              <a:ext uri="{FF2B5EF4-FFF2-40B4-BE49-F238E27FC236}">
                <a16:creationId xmlns:a16="http://schemas.microsoft.com/office/drawing/2014/main" id="{134916E5-E7EC-4535-8F93-7B68ADA74160}"/>
              </a:ext>
            </a:extLst>
          </p:cNvPr>
          <p:cNvSpPr>
            <a:spLocks noGrp="1"/>
          </p:cNvSpPr>
          <p:nvPr>
            <p:ph type="sldNum" sz="quarter" idx="12"/>
          </p:nvPr>
        </p:nvSpPr>
        <p:spPr/>
        <p:txBody>
          <a:bodyPr/>
          <a:lstStyle/>
          <a:p>
            <a:fld id="{592DEE37-31E9-4E07-98F0-DB5D92FF5DE2}" type="slidenum">
              <a:rPr lang="vi-VN" smtClean="0"/>
              <a:t>‹#›</a:t>
            </a:fld>
            <a:endParaRPr lang="vi-VN"/>
          </a:p>
        </p:txBody>
      </p:sp>
    </p:spTree>
    <p:extLst>
      <p:ext uri="{BB962C8B-B14F-4D97-AF65-F5344CB8AC3E}">
        <p14:creationId xmlns:p14="http://schemas.microsoft.com/office/powerpoint/2010/main" val="2387476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C0FAE50-AB03-4EBB-817D-237B3A1C76B8}"/>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Nội dung 2">
            <a:extLst>
              <a:ext uri="{FF2B5EF4-FFF2-40B4-BE49-F238E27FC236}">
                <a16:creationId xmlns:a16="http://schemas.microsoft.com/office/drawing/2014/main" id="{85E13D4E-28A3-455C-9878-DA76DC2301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Văn bản 3">
            <a:extLst>
              <a:ext uri="{FF2B5EF4-FFF2-40B4-BE49-F238E27FC236}">
                <a16:creationId xmlns:a16="http://schemas.microsoft.com/office/drawing/2014/main" id="{E0CBE3AC-18C2-4ACF-896B-52FB78F86C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4CB6BC25-D814-45FB-8A3C-658AF65BE133}"/>
              </a:ext>
            </a:extLst>
          </p:cNvPr>
          <p:cNvSpPr>
            <a:spLocks noGrp="1"/>
          </p:cNvSpPr>
          <p:nvPr>
            <p:ph type="dt" sz="half" idx="10"/>
          </p:nvPr>
        </p:nvSpPr>
        <p:spPr/>
        <p:txBody>
          <a:bodyPr/>
          <a:lstStyle/>
          <a:p>
            <a:fld id="{94087770-5583-4F94-AC14-C7C8159AB914}" type="datetimeFigureOut">
              <a:rPr lang="vi-VN" smtClean="0"/>
              <a:t>21/10/2022</a:t>
            </a:fld>
            <a:endParaRPr lang="vi-VN"/>
          </a:p>
        </p:txBody>
      </p:sp>
      <p:sp>
        <p:nvSpPr>
          <p:cNvPr id="6" name="Chỗ dành sẵn cho Chân trang 5">
            <a:extLst>
              <a:ext uri="{FF2B5EF4-FFF2-40B4-BE49-F238E27FC236}">
                <a16:creationId xmlns:a16="http://schemas.microsoft.com/office/drawing/2014/main" id="{A26F2D5F-EA72-4D84-8B12-3B3909A79638}"/>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7455E817-EC84-4C24-89D9-578175ED095C}"/>
              </a:ext>
            </a:extLst>
          </p:cNvPr>
          <p:cNvSpPr>
            <a:spLocks noGrp="1"/>
          </p:cNvSpPr>
          <p:nvPr>
            <p:ph type="sldNum" sz="quarter" idx="12"/>
          </p:nvPr>
        </p:nvSpPr>
        <p:spPr/>
        <p:txBody>
          <a:bodyPr/>
          <a:lstStyle/>
          <a:p>
            <a:fld id="{592DEE37-31E9-4E07-98F0-DB5D92FF5DE2}" type="slidenum">
              <a:rPr lang="vi-VN" smtClean="0"/>
              <a:t>‹#›</a:t>
            </a:fld>
            <a:endParaRPr lang="vi-VN"/>
          </a:p>
        </p:txBody>
      </p:sp>
    </p:spTree>
    <p:extLst>
      <p:ext uri="{BB962C8B-B14F-4D97-AF65-F5344CB8AC3E}">
        <p14:creationId xmlns:p14="http://schemas.microsoft.com/office/powerpoint/2010/main" val="1329558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B8612A9-6D20-4A86-89A8-1499E85B20A4}"/>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Hình ảnh 2">
            <a:extLst>
              <a:ext uri="{FF2B5EF4-FFF2-40B4-BE49-F238E27FC236}">
                <a16:creationId xmlns:a16="http://schemas.microsoft.com/office/drawing/2014/main" id="{684B86E7-A6EC-46AB-AEF4-6AA01BB73F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Chỗ dành sẵn cho Văn bản 3">
            <a:extLst>
              <a:ext uri="{FF2B5EF4-FFF2-40B4-BE49-F238E27FC236}">
                <a16:creationId xmlns:a16="http://schemas.microsoft.com/office/drawing/2014/main" id="{3E549B8F-B32B-4FA6-B26C-548E71BA68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801A7879-265A-40FE-804A-F8C4DF04F6B0}"/>
              </a:ext>
            </a:extLst>
          </p:cNvPr>
          <p:cNvSpPr>
            <a:spLocks noGrp="1"/>
          </p:cNvSpPr>
          <p:nvPr>
            <p:ph type="dt" sz="half" idx="10"/>
          </p:nvPr>
        </p:nvSpPr>
        <p:spPr/>
        <p:txBody>
          <a:bodyPr/>
          <a:lstStyle/>
          <a:p>
            <a:fld id="{94087770-5583-4F94-AC14-C7C8159AB914}" type="datetimeFigureOut">
              <a:rPr lang="vi-VN" smtClean="0"/>
              <a:t>21/10/2022</a:t>
            </a:fld>
            <a:endParaRPr lang="vi-VN"/>
          </a:p>
        </p:txBody>
      </p:sp>
      <p:sp>
        <p:nvSpPr>
          <p:cNvPr id="6" name="Chỗ dành sẵn cho Chân trang 5">
            <a:extLst>
              <a:ext uri="{FF2B5EF4-FFF2-40B4-BE49-F238E27FC236}">
                <a16:creationId xmlns:a16="http://schemas.microsoft.com/office/drawing/2014/main" id="{5AFBD481-F841-4E6C-8A1D-DB1D3AD6BDA9}"/>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6993FD2A-BB7E-41DC-A1CA-CDB789550C98}"/>
              </a:ext>
            </a:extLst>
          </p:cNvPr>
          <p:cNvSpPr>
            <a:spLocks noGrp="1"/>
          </p:cNvSpPr>
          <p:nvPr>
            <p:ph type="sldNum" sz="quarter" idx="12"/>
          </p:nvPr>
        </p:nvSpPr>
        <p:spPr/>
        <p:txBody>
          <a:bodyPr/>
          <a:lstStyle/>
          <a:p>
            <a:fld id="{592DEE37-31E9-4E07-98F0-DB5D92FF5DE2}" type="slidenum">
              <a:rPr lang="vi-VN" smtClean="0"/>
              <a:t>‹#›</a:t>
            </a:fld>
            <a:endParaRPr lang="vi-VN"/>
          </a:p>
        </p:txBody>
      </p:sp>
    </p:spTree>
    <p:extLst>
      <p:ext uri="{BB962C8B-B14F-4D97-AF65-F5344CB8AC3E}">
        <p14:creationId xmlns:p14="http://schemas.microsoft.com/office/powerpoint/2010/main" val="2750459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CD790C43-1D5E-45F1-B3CC-51D5CC6314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p>
        </p:txBody>
      </p:sp>
      <p:sp>
        <p:nvSpPr>
          <p:cNvPr id="3" name="Chỗ dành sẵn cho Văn bản 2">
            <a:extLst>
              <a:ext uri="{FF2B5EF4-FFF2-40B4-BE49-F238E27FC236}">
                <a16:creationId xmlns:a16="http://schemas.microsoft.com/office/drawing/2014/main" id="{FA035EE8-0940-463A-A70F-DB9837D93D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0D2BDBEF-76AD-4D4C-BF79-C430F40CE8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087770-5583-4F94-AC14-C7C8159AB914}" type="datetimeFigureOut">
              <a:rPr lang="vi-VN" smtClean="0"/>
              <a:t>21/10/2022</a:t>
            </a:fld>
            <a:endParaRPr lang="vi-VN"/>
          </a:p>
        </p:txBody>
      </p:sp>
      <p:sp>
        <p:nvSpPr>
          <p:cNvPr id="5" name="Chỗ dành sẵn cho Chân trang 4">
            <a:extLst>
              <a:ext uri="{FF2B5EF4-FFF2-40B4-BE49-F238E27FC236}">
                <a16:creationId xmlns:a16="http://schemas.microsoft.com/office/drawing/2014/main" id="{1006A2C4-DD2B-4A19-B29A-EF14332BCC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Chỗ dành sẵn cho Số hiệu Bản chiếu 5">
            <a:extLst>
              <a:ext uri="{FF2B5EF4-FFF2-40B4-BE49-F238E27FC236}">
                <a16:creationId xmlns:a16="http://schemas.microsoft.com/office/drawing/2014/main" id="{3DACE82B-1040-4C76-ADAC-2B41EA537D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2DEE37-31E9-4E07-98F0-DB5D92FF5DE2}" type="slidenum">
              <a:rPr lang="vi-VN" smtClean="0"/>
              <a:t>‹#›</a:t>
            </a:fld>
            <a:endParaRPr lang="vi-VN"/>
          </a:p>
        </p:txBody>
      </p:sp>
    </p:spTree>
    <p:extLst>
      <p:ext uri="{BB962C8B-B14F-4D97-AF65-F5344CB8AC3E}">
        <p14:creationId xmlns:p14="http://schemas.microsoft.com/office/powerpoint/2010/main" val="4617030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8.png"/><Relationship Id="rId4" Type="http://schemas.openxmlformats.org/officeDocument/2006/relationships/image" Target="../media/image6.jpg"/><Relationship Id="rId9"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 Id="rId9"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17.xml.rels><?xml version="1.0" encoding="UTF-8" standalone="yes"?>
<Relationships xmlns="http://schemas.openxmlformats.org/package/2006/relationships"><Relationship Id="rId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image" Target="../media/image6.jpg"/></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3.wdp"/><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28" name="Hình ảnh 27" descr="Ảnh có chứa ngôi sao, vật thể ngoài trời, bầu trời đêm&#10;&#10;Mô tả được tạo tự động">
            <a:extLst>
              <a:ext uri="{FF2B5EF4-FFF2-40B4-BE49-F238E27FC236}">
                <a16:creationId xmlns:a16="http://schemas.microsoft.com/office/drawing/2014/main" id="{DF565A24-466C-44DA-9AA2-1ED76AD4AB3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5000"/>
                    </a14:imgEffect>
                  </a14:imgLayer>
                </a14:imgProps>
              </a:ext>
              <a:ext uri="{28A0092B-C50C-407E-A947-70E740481C1C}">
                <a14:useLocalDpi xmlns:a14="http://schemas.microsoft.com/office/drawing/2010/main" val="0"/>
              </a:ext>
            </a:extLst>
          </a:blip>
          <a:stretch>
            <a:fillRect/>
          </a:stretch>
        </p:blipFill>
        <p:spPr>
          <a:xfrm>
            <a:off x="9427" y="0"/>
            <a:ext cx="12192000" cy="6858000"/>
          </a:xfrm>
          <a:prstGeom prst="rect">
            <a:avLst/>
          </a:prstGeom>
        </p:spPr>
      </p:pic>
      <p:grpSp>
        <p:nvGrpSpPr>
          <p:cNvPr id="24" name="Nhóm 23">
            <a:extLst>
              <a:ext uri="{FF2B5EF4-FFF2-40B4-BE49-F238E27FC236}">
                <a16:creationId xmlns:a16="http://schemas.microsoft.com/office/drawing/2014/main" id="{79101045-8C93-48E8-B0E5-CF04548CADDB}"/>
              </a:ext>
            </a:extLst>
          </p:cNvPr>
          <p:cNvGrpSpPr/>
          <p:nvPr/>
        </p:nvGrpSpPr>
        <p:grpSpPr>
          <a:xfrm>
            <a:off x="2633185" y="931187"/>
            <a:ext cx="6628275" cy="1628223"/>
            <a:chOff x="2633185" y="931187"/>
            <a:chExt cx="6628275" cy="1628223"/>
          </a:xfrm>
        </p:grpSpPr>
        <p:sp>
          <p:nvSpPr>
            <p:cNvPr id="17" name="Hộp Văn bản 16">
              <a:extLst>
                <a:ext uri="{FF2B5EF4-FFF2-40B4-BE49-F238E27FC236}">
                  <a16:creationId xmlns:a16="http://schemas.microsoft.com/office/drawing/2014/main" id="{4E513E48-4EA1-42F4-BD84-056D48DAD5A2}"/>
                </a:ext>
              </a:extLst>
            </p:cNvPr>
            <p:cNvSpPr txBox="1"/>
            <p:nvPr/>
          </p:nvSpPr>
          <p:spPr>
            <a:xfrm>
              <a:off x="2633185" y="931187"/>
              <a:ext cx="6628275" cy="923330"/>
            </a:xfrm>
            <a:prstGeom prst="rect">
              <a:avLst/>
            </a:prstGeom>
            <a:noFill/>
          </p:spPr>
          <p:txBody>
            <a:bodyPr wrap="square" rtlCol="0">
              <a:spAutoFit/>
            </a:bodyPr>
            <a:lstStyle/>
            <a:p>
              <a:pPr algn="ctr"/>
              <a:r>
                <a:rPr lang="vi-VN" sz="5400" b="1" dirty="0" err="1">
                  <a:ln>
                    <a:solidFill>
                      <a:srgbClr val="A6543C"/>
                    </a:solidFill>
                  </a:ln>
                  <a:gradFill>
                    <a:gsLst>
                      <a:gs pos="0">
                        <a:srgbClr val="3A82B4"/>
                      </a:gs>
                      <a:gs pos="74000">
                        <a:srgbClr val="06124F"/>
                      </a:gs>
                      <a:gs pos="83000">
                        <a:srgbClr val="010B3B"/>
                      </a:gs>
                      <a:gs pos="100000">
                        <a:srgbClr val="06124F"/>
                      </a:gs>
                    </a:gsLst>
                    <a:lin ang="5400000" scaled="1"/>
                  </a:gradFill>
                </a:rPr>
                <a:t>Nhóm</a:t>
              </a:r>
              <a:r>
                <a:rPr lang="vi-VN" sz="5400" b="1" dirty="0">
                  <a:ln>
                    <a:solidFill>
                      <a:srgbClr val="A6543C"/>
                    </a:solidFill>
                  </a:ln>
                  <a:gradFill>
                    <a:gsLst>
                      <a:gs pos="0">
                        <a:srgbClr val="3A82B4"/>
                      </a:gs>
                      <a:gs pos="74000">
                        <a:srgbClr val="06124F"/>
                      </a:gs>
                      <a:gs pos="83000">
                        <a:srgbClr val="010B3B"/>
                      </a:gs>
                      <a:gs pos="100000">
                        <a:srgbClr val="06124F"/>
                      </a:gs>
                    </a:gsLst>
                    <a:lin ang="5400000" scaled="1"/>
                  </a:gradFill>
                </a:rPr>
                <a:t> HSTD</a:t>
              </a:r>
            </a:p>
          </p:txBody>
        </p:sp>
        <p:sp>
          <p:nvSpPr>
            <p:cNvPr id="20" name="Hộp Văn bản 19">
              <a:extLst>
                <a:ext uri="{FF2B5EF4-FFF2-40B4-BE49-F238E27FC236}">
                  <a16:creationId xmlns:a16="http://schemas.microsoft.com/office/drawing/2014/main" id="{1ED43BB0-1ADC-4CA5-9207-02377D7CD9A5}"/>
                </a:ext>
              </a:extLst>
            </p:cNvPr>
            <p:cNvSpPr txBox="1"/>
            <p:nvPr/>
          </p:nvSpPr>
          <p:spPr>
            <a:xfrm>
              <a:off x="2775202" y="2036190"/>
              <a:ext cx="6344239" cy="523220"/>
            </a:xfrm>
            <a:prstGeom prst="rect">
              <a:avLst/>
            </a:prstGeom>
            <a:noFill/>
          </p:spPr>
          <p:txBody>
            <a:bodyPr wrap="square" rtlCol="0">
              <a:spAutoFit/>
            </a:bodyPr>
            <a:lstStyle/>
            <a:p>
              <a:pPr algn="ctr"/>
              <a:r>
                <a:rPr lang="vi-VN" sz="2800" b="1" dirty="0" err="1">
                  <a:solidFill>
                    <a:schemeClr val="bg1"/>
                  </a:solidFill>
                  <a:latin typeface="Dancing Script" pitchFamily="2" charset="-93"/>
                </a:rPr>
                <a:t>Nhập</a:t>
              </a:r>
              <a:r>
                <a:rPr lang="vi-VN" sz="2800" b="1" dirty="0">
                  <a:solidFill>
                    <a:schemeClr val="bg1"/>
                  </a:solidFill>
                  <a:latin typeface="Dancing Script" pitchFamily="2" charset="-93"/>
                </a:rPr>
                <a:t> Môn Công </a:t>
              </a:r>
              <a:r>
                <a:rPr lang="vi-VN" sz="2800" b="1" dirty="0" err="1">
                  <a:solidFill>
                    <a:schemeClr val="bg1"/>
                  </a:solidFill>
                  <a:latin typeface="Dancing Script" pitchFamily="2" charset="-93"/>
                </a:rPr>
                <a:t>Nghệ</a:t>
              </a:r>
              <a:r>
                <a:rPr lang="vi-VN" sz="2800" b="1" dirty="0">
                  <a:solidFill>
                    <a:schemeClr val="bg1"/>
                  </a:solidFill>
                  <a:latin typeface="Dancing Script" pitchFamily="2" charset="-93"/>
                </a:rPr>
                <a:t> </a:t>
              </a:r>
              <a:r>
                <a:rPr lang="vi-VN" sz="2800" b="1" dirty="0" err="1">
                  <a:solidFill>
                    <a:schemeClr val="bg1"/>
                  </a:solidFill>
                  <a:latin typeface="Dancing Script" pitchFamily="2" charset="-93"/>
                </a:rPr>
                <a:t>Phần</a:t>
              </a:r>
              <a:r>
                <a:rPr lang="vi-VN" sz="2800" b="1" dirty="0">
                  <a:solidFill>
                    <a:schemeClr val="bg1"/>
                  </a:solidFill>
                  <a:latin typeface="Dancing Script" pitchFamily="2" charset="-93"/>
                </a:rPr>
                <a:t> </a:t>
              </a:r>
              <a:r>
                <a:rPr lang="vi-VN" sz="2800" b="1" dirty="0" err="1">
                  <a:solidFill>
                    <a:schemeClr val="bg1"/>
                  </a:solidFill>
                  <a:latin typeface="Dancing Script" pitchFamily="2" charset="-93"/>
                </a:rPr>
                <a:t>Mềm</a:t>
              </a:r>
              <a:endParaRPr lang="vi-VN" sz="2800" b="1" dirty="0">
                <a:solidFill>
                  <a:schemeClr val="bg1"/>
                </a:solidFill>
                <a:latin typeface="Dancing Script" pitchFamily="2" charset="-93"/>
              </a:endParaRPr>
            </a:p>
          </p:txBody>
        </p:sp>
      </p:grpSp>
    </p:spTree>
    <p:extLst>
      <p:ext uri="{BB962C8B-B14F-4D97-AF65-F5344CB8AC3E}">
        <p14:creationId xmlns:p14="http://schemas.microsoft.com/office/powerpoint/2010/main" val="1744570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Hình ảnh 58" descr="Ảnh có chứa ngôi sao, vật thể ngoài trời, bầu trời đêm&#10;&#10;Mô tả được tạo tự động">
            <a:extLst>
              <a:ext uri="{FF2B5EF4-FFF2-40B4-BE49-F238E27FC236}">
                <a16:creationId xmlns:a16="http://schemas.microsoft.com/office/drawing/2014/main" id="{0DDC34AA-878D-46E4-B532-DC27DCBE20B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5000"/>
                    </a14:imgEffect>
                  </a14:imgLayer>
                </a14:imgProps>
              </a:ext>
              <a:ext uri="{28A0092B-C50C-407E-A947-70E740481C1C}">
                <a14:useLocalDpi xmlns:a14="http://schemas.microsoft.com/office/drawing/2010/main" val="0"/>
              </a:ext>
            </a:extLst>
          </a:blip>
          <a:stretch>
            <a:fillRect/>
          </a:stretch>
        </p:blipFill>
        <p:spPr>
          <a:xfrm>
            <a:off x="-2499359" y="3357"/>
            <a:ext cx="19202090" cy="10801176"/>
          </a:xfrm>
          <a:prstGeom prst="rect">
            <a:avLst/>
          </a:prstGeom>
        </p:spPr>
      </p:pic>
      <p:pic>
        <p:nvPicPr>
          <p:cNvPr id="23" name="Hình ảnh 22" descr="Ảnh có chứa người, quần áo&#10;&#10;Mô tả được tạo tự động">
            <a:extLst>
              <a:ext uri="{FF2B5EF4-FFF2-40B4-BE49-F238E27FC236}">
                <a16:creationId xmlns:a16="http://schemas.microsoft.com/office/drawing/2014/main" id="{2C4CAC84-76EC-445E-9403-3E05E830B8CA}"/>
              </a:ext>
            </a:extLst>
          </p:cNvPr>
          <p:cNvPicPr>
            <a:picLocks noChangeAspect="1"/>
          </p:cNvPicPr>
          <p:nvPr/>
        </p:nvPicPr>
        <p:blipFill rotWithShape="1">
          <a:blip r:embed="rId4">
            <a:alphaModFix amt="0"/>
            <a:extLst>
              <a:ext uri="{28A0092B-C50C-407E-A947-70E740481C1C}">
                <a14:useLocalDpi xmlns:a14="http://schemas.microsoft.com/office/drawing/2010/main" val="0"/>
              </a:ext>
            </a:extLst>
          </a:blip>
          <a:srcRect l="769" t="994" r="-769" b="24768"/>
          <a:stretch/>
        </p:blipFill>
        <p:spPr>
          <a:xfrm>
            <a:off x="5067855" y="1657012"/>
            <a:ext cx="2316396" cy="2208773"/>
          </a:xfrm>
          <a:prstGeom prst="rect">
            <a:avLst/>
          </a:prstGeom>
        </p:spPr>
      </p:pic>
      <p:sp>
        <p:nvSpPr>
          <p:cNvPr id="2" name="Hình chữ nhật 1">
            <a:extLst>
              <a:ext uri="{FF2B5EF4-FFF2-40B4-BE49-F238E27FC236}">
                <a16:creationId xmlns:a16="http://schemas.microsoft.com/office/drawing/2014/main" id="{B16B5AE9-0D82-4699-8E62-10E3B3FE2762}"/>
              </a:ext>
            </a:extLst>
          </p:cNvPr>
          <p:cNvSpPr/>
          <p:nvPr/>
        </p:nvSpPr>
        <p:spPr>
          <a:xfrm>
            <a:off x="11558414" y="0"/>
            <a:ext cx="633586" cy="6858000"/>
          </a:xfrm>
          <a:prstGeom prst="rect">
            <a:avLst/>
          </a:prstGeom>
          <a:gradFill>
            <a:gsLst>
              <a:gs pos="0">
                <a:srgbClr val="C00000"/>
              </a:gs>
              <a:gs pos="74000">
                <a:schemeClr val="tx1">
                  <a:lumMod val="95000"/>
                  <a:lumOff val="5000"/>
                </a:schemeClr>
              </a:gs>
              <a:gs pos="83000">
                <a:schemeClr val="tx1">
                  <a:lumMod val="95000"/>
                  <a:lumOff val="5000"/>
                </a:schemeClr>
              </a:gs>
              <a:gs pos="100000">
                <a:schemeClr val="tx1">
                  <a:lumMod val="95000"/>
                  <a:lumOff val="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ộp Văn bản 24">
            <a:extLst>
              <a:ext uri="{FF2B5EF4-FFF2-40B4-BE49-F238E27FC236}">
                <a16:creationId xmlns:a16="http://schemas.microsoft.com/office/drawing/2014/main" id="{5457E40C-58A6-4834-8554-43B3943EE604}"/>
              </a:ext>
            </a:extLst>
          </p:cNvPr>
          <p:cNvSpPr txBox="1"/>
          <p:nvPr/>
        </p:nvSpPr>
        <p:spPr>
          <a:xfrm>
            <a:off x="11643360" y="443615"/>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01</a:t>
            </a:r>
            <a:endParaRPr lang="vi-VN" sz="2000" b="1">
              <a:solidFill>
                <a:schemeClr val="bg1"/>
              </a:solidFill>
              <a:latin typeface="Arial" panose="020B0604020202020204" pitchFamily="34" charset="0"/>
              <a:cs typeface="Arial" panose="020B0604020202020204" pitchFamily="34" charset="0"/>
            </a:endParaRPr>
          </a:p>
        </p:txBody>
      </p:sp>
      <p:sp>
        <p:nvSpPr>
          <p:cNvPr id="27" name="Hộp Văn bản 26">
            <a:extLst>
              <a:ext uri="{FF2B5EF4-FFF2-40B4-BE49-F238E27FC236}">
                <a16:creationId xmlns:a16="http://schemas.microsoft.com/office/drawing/2014/main" id="{145E498F-3F2F-4CE0-8370-D6B9A00FAEEA}"/>
              </a:ext>
            </a:extLst>
          </p:cNvPr>
          <p:cNvSpPr txBox="1"/>
          <p:nvPr/>
        </p:nvSpPr>
        <p:spPr>
          <a:xfrm>
            <a:off x="11627571" y="1150393"/>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02</a:t>
            </a:r>
            <a:endParaRPr lang="vi-VN" sz="2000" b="1">
              <a:solidFill>
                <a:schemeClr val="bg1"/>
              </a:solidFill>
              <a:latin typeface="Arial" panose="020B0604020202020204" pitchFamily="34" charset="0"/>
              <a:cs typeface="Arial" panose="020B0604020202020204" pitchFamily="34" charset="0"/>
            </a:endParaRPr>
          </a:p>
        </p:txBody>
      </p:sp>
      <p:sp>
        <p:nvSpPr>
          <p:cNvPr id="29" name="Hộp Văn bản 28">
            <a:extLst>
              <a:ext uri="{FF2B5EF4-FFF2-40B4-BE49-F238E27FC236}">
                <a16:creationId xmlns:a16="http://schemas.microsoft.com/office/drawing/2014/main" id="{1C76B95C-FB77-4928-96A7-DAFC496D956B}"/>
              </a:ext>
            </a:extLst>
          </p:cNvPr>
          <p:cNvSpPr txBox="1"/>
          <p:nvPr/>
        </p:nvSpPr>
        <p:spPr>
          <a:xfrm>
            <a:off x="11627571" y="1857171"/>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03</a:t>
            </a:r>
            <a:endParaRPr lang="vi-VN" sz="2000" b="1">
              <a:solidFill>
                <a:schemeClr val="bg1"/>
              </a:solidFill>
              <a:latin typeface="Arial" panose="020B0604020202020204" pitchFamily="34" charset="0"/>
              <a:cs typeface="Arial" panose="020B0604020202020204" pitchFamily="34" charset="0"/>
            </a:endParaRPr>
          </a:p>
        </p:txBody>
      </p:sp>
      <p:sp>
        <p:nvSpPr>
          <p:cNvPr id="30" name="Hộp Văn bản 29">
            <a:extLst>
              <a:ext uri="{FF2B5EF4-FFF2-40B4-BE49-F238E27FC236}">
                <a16:creationId xmlns:a16="http://schemas.microsoft.com/office/drawing/2014/main" id="{569D1AE0-2611-412A-8E3E-2F4F73F662F3}"/>
              </a:ext>
            </a:extLst>
          </p:cNvPr>
          <p:cNvSpPr txBox="1"/>
          <p:nvPr/>
        </p:nvSpPr>
        <p:spPr>
          <a:xfrm>
            <a:off x="11643360" y="2490132"/>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04</a:t>
            </a:r>
            <a:endParaRPr lang="vi-VN" sz="2000" b="1">
              <a:solidFill>
                <a:schemeClr val="bg1"/>
              </a:solidFill>
              <a:latin typeface="Arial" panose="020B0604020202020204" pitchFamily="34" charset="0"/>
              <a:cs typeface="Arial" panose="020B0604020202020204" pitchFamily="34" charset="0"/>
            </a:endParaRPr>
          </a:p>
        </p:txBody>
      </p:sp>
      <p:sp>
        <p:nvSpPr>
          <p:cNvPr id="33" name="Hộp Văn bản 32">
            <a:extLst>
              <a:ext uri="{FF2B5EF4-FFF2-40B4-BE49-F238E27FC236}">
                <a16:creationId xmlns:a16="http://schemas.microsoft.com/office/drawing/2014/main" id="{9573F07F-390F-4711-AE13-94B9467E762D}"/>
              </a:ext>
            </a:extLst>
          </p:cNvPr>
          <p:cNvSpPr txBox="1"/>
          <p:nvPr/>
        </p:nvSpPr>
        <p:spPr>
          <a:xfrm>
            <a:off x="11643360" y="3123093"/>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05</a:t>
            </a:r>
            <a:endParaRPr lang="vi-VN" sz="2000" b="1">
              <a:solidFill>
                <a:schemeClr val="bg1"/>
              </a:solidFill>
              <a:latin typeface="Arial" panose="020B0604020202020204" pitchFamily="34" charset="0"/>
              <a:cs typeface="Arial" panose="020B0604020202020204" pitchFamily="34" charset="0"/>
            </a:endParaRPr>
          </a:p>
        </p:txBody>
      </p:sp>
      <p:sp>
        <p:nvSpPr>
          <p:cNvPr id="3" name="Hình chữ nhật 2">
            <a:extLst>
              <a:ext uri="{FF2B5EF4-FFF2-40B4-BE49-F238E27FC236}">
                <a16:creationId xmlns:a16="http://schemas.microsoft.com/office/drawing/2014/main" id="{39943516-D681-485E-A01B-B86B0B076FDE}"/>
              </a:ext>
            </a:extLst>
          </p:cNvPr>
          <p:cNvSpPr/>
          <p:nvPr/>
        </p:nvSpPr>
        <p:spPr>
          <a:xfrm>
            <a:off x="520370" y="1540771"/>
            <a:ext cx="2894270" cy="69005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6" name="Đường nối Thẳng 5">
            <a:extLst>
              <a:ext uri="{FF2B5EF4-FFF2-40B4-BE49-F238E27FC236}">
                <a16:creationId xmlns:a16="http://schemas.microsoft.com/office/drawing/2014/main" id="{7CD05683-1817-4FC7-9F88-917962CBF3EC}"/>
              </a:ext>
            </a:extLst>
          </p:cNvPr>
          <p:cNvCxnSpPr>
            <a:cxnSpLocks/>
          </p:cNvCxnSpPr>
          <p:nvPr/>
        </p:nvCxnSpPr>
        <p:spPr>
          <a:xfrm>
            <a:off x="701040" y="594360"/>
            <a:ext cx="0" cy="2636520"/>
          </a:xfrm>
          <a:prstGeom prst="line">
            <a:avLst/>
          </a:prstGeom>
          <a:ln>
            <a:solidFill>
              <a:srgbClr val="A21525"/>
            </a:solidFill>
          </a:ln>
        </p:spPr>
        <p:style>
          <a:lnRef idx="1">
            <a:schemeClr val="accent1"/>
          </a:lnRef>
          <a:fillRef idx="0">
            <a:schemeClr val="accent1"/>
          </a:fillRef>
          <a:effectRef idx="0">
            <a:schemeClr val="accent1"/>
          </a:effectRef>
          <a:fontRef idx="minor">
            <a:schemeClr val="tx1"/>
          </a:fontRef>
        </p:style>
      </p:cxnSp>
      <p:cxnSp>
        <p:nvCxnSpPr>
          <p:cNvPr id="38" name="Đường nối Thẳng 37">
            <a:extLst>
              <a:ext uri="{FF2B5EF4-FFF2-40B4-BE49-F238E27FC236}">
                <a16:creationId xmlns:a16="http://schemas.microsoft.com/office/drawing/2014/main" id="{CBE19F4B-08CF-4FE9-9BE1-C3A54F23F5C6}"/>
              </a:ext>
            </a:extLst>
          </p:cNvPr>
          <p:cNvCxnSpPr>
            <a:cxnSpLocks/>
          </p:cNvCxnSpPr>
          <p:nvPr/>
        </p:nvCxnSpPr>
        <p:spPr>
          <a:xfrm>
            <a:off x="1730227" y="-7353"/>
            <a:ext cx="0" cy="6154206"/>
          </a:xfrm>
          <a:prstGeom prst="line">
            <a:avLst/>
          </a:prstGeom>
          <a:ln>
            <a:solidFill>
              <a:srgbClr val="A21525"/>
            </a:solidFill>
          </a:ln>
        </p:spPr>
        <p:style>
          <a:lnRef idx="1">
            <a:schemeClr val="accent1"/>
          </a:lnRef>
          <a:fillRef idx="0">
            <a:schemeClr val="accent1"/>
          </a:fillRef>
          <a:effectRef idx="0">
            <a:schemeClr val="accent1"/>
          </a:effectRef>
          <a:fontRef idx="minor">
            <a:schemeClr val="tx1"/>
          </a:fontRef>
        </p:style>
      </p:cxnSp>
      <p:cxnSp>
        <p:nvCxnSpPr>
          <p:cNvPr id="43" name="Đường nối Thẳng 42">
            <a:extLst>
              <a:ext uri="{FF2B5EF4-FFF2-40B4-BE49-F238E27FC236}">
                <a16:creationId xmlns:a16="http://schemas.microsoft.com/office/drawing/2014/main" id="{7503977E-1970-4D10-8633-2F4CACA3DD9B}"/>
              </a:ext>
            </a:extLst>
          </p:cNvPr>
          <p:cNvCxnSpPr>
            <a:cxnSpLocks/>
          </p:cNvCxnSpPr>
          <p:nvPr/>
        </p:nvCxnSpPr>
        <p:spPr>
          <a:xfrm>
            <a:off x="680720" y="4221480"/>
            <a:ext cx="0" cy="2636520"/>
          </a:xfrm>
          <a:prstGeom prst="line">
            <a:avLst/>
          </a:prstGeom>
          <a:ln>
            <a:solidFill>
              <a:srgbClr val="A21525"/>
            </a:solidFill>
          </a:ln>
        </p:spPr>
        <p:style>
          <a:lnRef idx="1">
            <a:schemeClr val="accent1"/>
          </a:lnRef>
          <a:fillRef idx="0">
            <a:schemeClr val="accent1"/>
          </a:fillRef>
          <a:effectRef idx="0">
            <a:schemeClr val="accent1"/>
          </a:effectRef>
          <a:fontRef idx="minor">
            <a:schemeClr val="tx1"/>
          </a:fontRef>
        </p:style>
      </p:cxnSp>
      <p:pic>
        <p:nvPicPr>
          <p:cNvPr id="44" name="Hình ảnh 43" descr="Ảnh có chứa tòa nhà, người, ngoài trời&#10;&#10;Mô tả được tạo tự động">
            <a:extLst>
              <a:ext uri="{FF2B5EF4-FFF2-40B4-BE49-F238E27FC236}">
                <a16:creationId xmlns:a16="http://schemas.microsoft.com/office/drawing/2014/main" id="{9925C069-AE06-43BD-AF85-F996ACE8818F}"/>
              </a:ext>
            </a:extLst>
          </p:cNvPr>
          <p:cNvPicPr>
            <a:picLocks noChangeAspect="1"/>
          </p:cNvPicPr>
          <p:nvPr/>
        </p:nvPicPr>
        <p:blipFill rotWithShape="1">
          <a:blip r:embed="rId5">
            <a:alphaModFix amt="0"/>
            <a:extLst>
              <a:ext uri="{28A0092B-C50C-407E-A947-70E740481C1C}">
                <a14:useLocalDpi xmlns:a14="http://schemas.microsoft.com/office/drawing/2010/main" val="0"/>
              </a:ext>
            </a:extLst>
          </a:blip>
          <a:srcRect l="27606" t="8705" r="26090" b="351"/>
          <a:stretch/>
        </p:blipFill>
        <p:spPr>
          <a:xfrm>
            <a:off x="5204484" y="1265412"/>
            <a:ext cx="2134188" cy="2274011"/>
          </a:xfrm>
          <a:prstGeom prst="rect">
            <a:avLst/>
          </a:prstGeom>
        </p:spPr>
      </p:pic>
      <p:sp>
        <p:nvSpPr>
          <p:cNvPr id="47" name="Hình chữ nhật 46">
            <a:extLst>
              <a:ext uri="{FF2B5EF4-FFF2-40B4-BE49-F238E27FC236}">
                <a16:creationId xmlns:a16="http://schemas.microsoft.com/office/drawing/2014/main" id="{8C2A3DD0-EB8A-4F2F-91C5-3A20CAA7160D}"/>
              </a:ext>
            </a:extLst>
          </p:cNvPr>
          <p:cNvSpPr/>
          <p:nvPr/>
        </p:nvSpPr>
        <p:spPr>
          <a:xfrm>
            <a:off x="2213798" y="708259"/>
            <a:ext cx="3252601" cy="693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400" dirty="0">
                <a:solidFill>
                  <a:srgbClr val="FF0000"/>
                </a:solidFill>
              </a:rPr>
              <a:t>3. I</a:t>
            </a:r>
            <a:r>
              <a:rPr lang="en-US" sz="2400" dirty="0" err="1">
                <a:solidFill>
                  <a:srgbClr val="FF0000"/>
                </a:solidFill>
              </a:rPr>
              <a:t>ncrement</a:t>
            </a:r>
            <a:endParaRPr lang="en-US" sz="2400" dirty="0">
              <a:solidFill>
                <a:srgbClr val="FF0000"/>
              </a:solidFill>
              <a:effectLst/>
              <a:latin typeface="Times New Roman" panose="02020603050405020304" pitchFamily="18" charset="0"/>
              <a:ea typeface="Times New Roman" panose="02020603050405020304" pitchFamily="18" charset="0"/>
            </a:endParaRPr>
          </a:p>
        </p:txBody>
      </p:sp>
      <p:sp>
        <p:nvSpPr>
          <p:cNvPr id="48" name="Hộp Văn bản 47">
            <a:extLst>
              <a:ext uri="{FF2B5EF4-FFF2-40B4-BE49-F238E27FC236}">
                <a16:creationId xmlns:a16="http://schemas.microsoft.com/office/drawing/2014/main" id="{F3C97F14-EDA1-4EA3-B68F-AEF1D96AA463}"/>
              </a:ext>
            </a:extLst>
          </p:cNvPr>
          <p:cNvSpPr txBox="1"/>
          <p:nvPr/>
        </p:nvSpPr>
        <p:spPr>
          <a:xfrm>
            <a:off x="2212385" y="1596942"/>
            <a:ext cx="6434161" cy="630942"/>
          </a:xfrm>
          <a:prstGeom prst="rect">
            <a:avLst/>
          </a:prstGeom>
          <a:noFill/>
        </p:spPr>
        <p:txBody>
          <a:bodyPr wrap="square">
            <a:spAutoFit/>
          </a:bodyPr>
          <a:lstStyle/>
          <a:p>
            <a:pPr>
              <a:lnSpc>
                <a:spcPts val="2100"/>
              </a:lnSpc>
            </a:pPr>
            <a:r>
              <a:rPr lang="vi-VN" sz="1800" dirty="0">
                <a:solidFill>
                  <a:schemeClr val="bg1"/>
                </a:solidFill>
                <a:effectLst/>
                <a:latin typeface="Open Sans" panose="020B0606030504020204" pitchFamily="34" charset="0"/>
                <a:ea typeface="Times New Roman" panose="02020603050405020304" pitchFamily="18" charset="0"/>
              </a:rPr>
              <a:t>- </a:t>
            </a:r>
            <a:r>
              <a:rPr lang="en-US" sz="1800" dirty="0">
                <a:solidFill>
                  <a:schemeClr val="bg1"/>
                </a:solidFill>
                <a:effectLst/>
                <a:latin typeface="Open Sans" panose="020B0606030504020204" pitchFamily="34" charset="0"/>
                <a:ea typeface="Times New Roman" panose="02020603050405020304" pitchFamily="18" charset="0"/>
              </a:rPr>
              <a:t>The Increment is the sum of all the Product Backlog items completed during a Sprint and all previous Sprints. </a:t>
            </a:r>
            <a:endParaRPr lang="vi-VN" sz="1800" dirty="0">
              <a:solidFill>
                <a:schemeClr val="bg1"/>
              </a:solidFill>
              <a:effectLst/>
              <a:latin typeface="Times New Roman" panose="02020603050405020304" pitchFamily="18" charset="0"/>
              <a:ea typeface="Times New Roman" panose="02020603050405020304" pitchFamily="18" charset="0"/>
            </a:endParaRPr>
          </a:p>
        </p:txBody>
      </p:sp>
      <p:sp>
        <p:nvSpPr>
          <p:cNvPr id="4" name="Tam giác Cân 3">
            <a:extLst>
              <a:ext uri="{FF2B5EF4-FFF2-40B4-BE49-F238E27FC236}">
                <a16:creationId xmlns:a16="http://schemas.microsoft.com/office/drawing/2014/main" id="{7F113018-C316-4E07-97B7-16954D451D26}"/>
              </a:ext>
            </a:extLst>
          </p:cNvPr>
          <p:cNvSpPr/>
          <p:nvPr/>
        </p:nvSpPr>
        <p:spPr>
          <a:xfrm rot="12261584">
            <a:off x="293814" y="9803769"/>
            <a:ext cx="2996457" cy="2280109"/>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1" name="Nhóm 30">
            <a:extLst>
              <a:ext uri="{FF2B5EF4-FFF2-40B4-BE49-F238E27FC236}">
                <a16:creationId xmlns:a16="http://schemas.microsoft.com/office/drawing/2014/main" id="{AD519ADD-4463-4D9D-8393-D14BE75F0E1F}"/>
              </a:ext>
            </a:extLst>
          </p:cNvPr>
          <p:cNvGrpSpPr/>
          <p:nvPr/>
        </p:nvGrpSpPr>
        <p:grpSpPr>
          <a:xfrm>
            <a:off x="2783280" y="7502371"/>
            <a:ext cx="6628275" cy="2504942"/>
            <a:chOff x="2793440" y="2523971"/>
            <a:chExt cx="6628275" cy="2504942"/>
          </a:xfrm>
        </p:grpSpPr>
        <p:sp>
          <p:nvSpPr>
            <p:cNvPr id="32" name="Hộp Văn bản 31">
              <a:extLst>
                <a:ext uri="{FF2B5EF4-FFF2-40B4-BE49-F238E27FC236}">
                  <a16:creationId xmlns:a16="http://schemas.microsoft.com/office/drawing/2014/main" id="{A237D0EC-BCDC-4EF9-B152-214496C16E97}"/>
                </a:ext>
              </a:extLst>
            </p:cNvPr>
            <p:cNvSpPr txBox="1"/>
            <p:nvPr/>
          </p:nvSpPr>
          <p:spPr>
            <a:xfrm>
              <a:off x="2793440" y="2797694"/>
              <a:ext cx="6628275" cy="1754326"/>
            </a:xfrm>
            <a:prstGeom prst="rect">
              <a:avLst/>
            </a:prstGeom>
            <a:noFill/>
          </p:spPr>
          <p:txBody>
            <a:bodyPr wrap="square" rtlCol="0">
              <a:spAutoFit/>
            </a:bodyPr>
            <a:lstStyle/>
            <a:p>
              <a:pPr algn="ctr"/>
              <a:r>
                <a:rPr lang="en-US" sz="5400" b="1">
                  <a:ln>
                    <a:solidFill>
                      <a:srgbClr val="A6543C"/>
                    </a:solidFill>
                  </a:ln>
                  <a:gradFill>
                    <a:gsLst>
                      <a:gs pos="0">
                        <a:srgbClr val="3A82B4"/>
                      </a:gs>
                      <a:gs pos="74000">
                        <a:srgbClr val="06124F"/>
                      </a:gs>
                      <a:gs pos="83000">
                        <a:srgbClr val="010B3B"/>
                      </a:gs>
                      <a:gs pos="100000">
                        <a:srgbClr val="06124F"/>
                      </a:gs>
                    </a:gsLst>
                    <a:lin ang="5400000" scaled="1"/>
                  </a:gradFill>
                  <a:latin typeface="Good Times Rg" panose="020B0605020000020001" pitchFamily="34" charset="0"/>
                </a:rPr>
                <a:t>THANKS FOR WATCHING!</a:t>
              </a:r>
              <a:endParaRPr lang="vi-VN" sz="5400" b="1">
                <a:ln>
                  <a:solidFill>
                    <a:srgbClr val="A6543C"/>
                  </a:solidFill>
                </a:ln>
                <a:gradFill>
                  <a:gsLst>
                    <a:gs pos="0">
                      <a:srgbClr val="3A82B4"/>
                    </a:gs>
                    <a:gs pos="74000">
                      <a:srgbClr val="06124F"/>
                    </a:gs>
                    <a:gs pos="83000">
                      <a:srgbClr val="010B3B"/>
                    </a:gs>
                    <a:gs pos="100000">
                      <a:srgbClr val="06124F"/>
                    </a:gs>
                  </a:gsLst>
                  <a:lin ang="5400000" scaled="1"/>
                </a:gradFill>
              </a:endParaRPr>
            </a:p>
          </p:txBody>
        </p:sp>
        <p:sp>
          <p:nvSpPr>
            <p:cNvPr id="35" name="Hộp Văn bản 34">
              <a:extLst>
                <a:ext uri="{FF2B5EF4-FFF2-40B4-BE49-F238E27FC236}">
                  <a16:creationId xmlns:a16="http://schemas.microsoft.com/office/drawing/2014/main" id="{AA9513E8-66DC-47B4-AA34-AA3EEC5260EB}"/>
                </a:ext>
              </a:extLst>
            </p:cNvPr>
            <p:cNvSpPr txBox="1"/>
            <p:nvPr/>
          </p:nvSpPr>
          <p:spPr>
            <a:xfrm>
              <a:off x="4521845" y="4505693"/>
              <a:ext cx="3171464" cy="523220"/>
            </a:xfrm>
            <a:prstGeom prst="rect">
              <a:avLst/>
            </a:prstGeom>
            <a:noFill/>
          </p:spPr>
          <p:txBody>
            <a:bodyPr wrap="square" rtlCol="0">
              <a:spAutoFit/>
            </a:bodyPr>
            <a:lstStyle/>
            <a:p>
              <a:pPr algn="ctr"/>
              <a:r>
                <a:rPr lang="en-US" sz="2800" b="1">
                  <a:solidFill>
                    <a:schemeClr val="bg1"/>
                  </a:solidFill>
                  <a:latin typeface="Dancing Script" pitchFamily="2" charset="-93"/>
                </a:rPr>
                <a:t>Group Name!</a:t>
              </a:r>
              <a:endParaRPr lang="vi-VN" sz="2800" b="1">
                <a:solidFill>
                  <a:schemeClr val="bg1"/>
                </a:solidFill>
                <a:latin typeface="Dancing Script" pitchFamily="2" charset="-93"/>
              </a:endParaRPr>
            </a:p>
          </p:txBody>
        </p:sp>
        <p:pic>
          <p:nvPicPr>
            <p:cNvPr id="36" name="Hình ảnh 35">
              <a:extLst>
                <a:ext uri="{FF2B5EF4-FFF2-40B4-BE49-F238E27FC236}">
                  <a16:creationId xmlns:a16="http://schemas.microsoft.com/office/drawing/2014/main" id="{941F1064-B3F8-4999-9AA7-B094D3701009}"/>
                </a:ext>
              </a:extLst>
            </p:cNvPr>
            <p:cNvPicPr>
              <a:picLocks noChangeAspect="1"/>
            </p:cNvPicPr>
            <p:nvPr/>
          </p:nvPicPr>
          <p:blipFill rotWithShape="1">
            <a:blip r:embed="rId6">
              <a:extLst>
                <a:ext uri="{28A0092B-C50C-407E-A947-70E740481C1C}">
                  <a14:useLocalDpi xmlns:a14="http://schemas.microsoft.com/office/drawing/2010/main" val="0"/>
                </a:ext>
              </a:extLst>
            </a:blip>
            <a:srcRect r="50000"/>
            <a:stretch/>
          </p:blipFill>
          <p:spPr>
            <a:xfrm>
              <a:off x="5510393" y="2523972"/>
              <a:ext cx="585607" cy="261693"/>
            </a:xfrm>
            <a:prstGeom prst="rect">
              <a:avLst/>
            </a:prstGeom>
          </p:spPr>
        </p:pic>
        <p:pic>
          <p:nvPicPr>
            <p:cNvPr id="39" name="Hình ảnh 38">
              <a:extLst>
                <a:ext uri="{FF2B5EF4-FFF2-40B4-BE49-F238E27FC236}">
                  <a16:creationId xmlns:a16="http://schemas.microsoft.com/office/drawing/2014/main" id="{1FF2BC43-E67E-45DA-9F85-50D04C991012}"/>
                </a:ext>
              </a:extLst>
            </p:cNvPr>
            <p:cNvPicPr>
              <a:picLocks noChangeAspect="1"/>
            </p:cNvPicPr>
            <p:nvPr/>
          </p:nvPicPr>
          <p:blipFill rotWithShape="1">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l="50163" r="-3025"/>
            <a:stretch/>
          </p:blipFill>
          <p:spPr>
            <a:xfrm>
              <a:off x="6096000" y="2523971"/>
              <a:ext cx="619125" cy="261693"/>
            </a:xfrm>
            <a:prstGeom prst="rect">
              <a:avLst/>
            </a:prstGeom>
          </p:spPr>
        </p:pic>
      </p:grpSp>
      <p:sp>
        <p:nvSpPr>
          <p:cNvPr id="11" name="Hình chữ nhật 10">
            <a:extLst>
              <a:ext uri="{FF2B5EF4-FFF2-40B4-BE49-F238E27FC236}">
                <a16:creationId xmlns:a16="http://schemas.microsoft.com/office/drawing/2014/main" id="{837B4C55-579C-4DC1-8C5F-2FCA4FF8E7C7}"/>
              </a:ext>
            </a:extLst>
          </p:cNvPr>
          <p:cNvSpPr/>
          <p:nvPr/>
        </p:nvSpPr>
        <p:spPr>
          <a:xfrm>
            <a:off x="2676534" y="6174579"/>
            <a:ext cx="6491681" cy="2641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C00000"/>
              </a:solidFill>
            </a:endParaRPr>
          </a:p>
        </p:txBody>
      </p:sp>
      <p:pic>
        <p:nvPicPr>
          <p:cNvPr id="5" name="Picture 6">
            <a:extLst>
              <a:ext uri="{FF2B5EF4-FFF2-40B4-BE49-F238E27FC236}">
                <a16:creationId xmlns:a16="http://schemas.microsoft.com/office/drawing/2014/main" id="{3D6E4451-D7CF-2CCC-BC22-70C449A2FB3F}"/>
              </a:ext>
            </a:extLst>
          </p:cNvPr>
          <p:cNvPicPr/>
          <p:nvPr/>
        </p:nvPicPr>
        <p:blipFill>
          <a:blip r:embed="rId9"/>
          <a:stretch>
            <a:fillRect/>
          </a:stretch>
        </p:blipFill>
        <p:spPr>
          <a:xfrm>
            <a:off x="3467955" y="2704329"/>
            <a:ext cx="5943600" cy="2506980"/>
          </a:xfrm>
          <a:prstGeom prst="rect">
            <a:avLst/>
          </a:prstGeom>
        </p:spPr>
      </p:pic>
    </p:spTree>
    <p:extLst>
      <p:ext uri="{BB962C8B-B14F-4D97-AF65-F5344CB8AC3E}">
        <p14:creationId xmlns:p14="http://schemas.microsoft.com/office/powerpoint/2010/main" val="2593045378"/>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Hình ảnh 58" descr="Ảnh có chứa ngôi sao, vật thể ngoài trời, bầu trời đêm&#10;&#10;Mô tả được tạo tự động">
            <a:extLst>
              <a:ext uri="{FF2B5EF4-FFF2-40B4-BE49-F238E27FC236}">
                <a16:creationId xmlns:a16="http://schemas.microsoft.com/office/drawing/2014/main" id="{0DDC34AA-878D-46E4-B532-DC27DCBE20B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5000"/>
                    </a14:imgEffect>
                  </a14:imgLayer>
                </a14:imgProps>
              </a:ext>
              <a:ext uri="{28A0092B-C50C-407E-A947-70E740481C1C}">
                <a14:useLocalDpi xmlns:a14="http://schemas.microsoft.com/office/drawing/2010/main" val="0"/>
              </a:ext>
            </a:extLst>
          </a:blip>
          <a:stretch>
            <a:fillRect/>
          </a:stretch>
        </p:blipFill>
        <p:spPr>
          <a:xfrm>
            <a:off x="-20714" y="12914"/>
            <a:ext cx="12186030" cy="6854642"/>
          </a:xfrm>
          <a:prstGeom prst="rect">
            <a:avLst/>
          </a:prstGeom>
        </p:spPr>
      </p:pic>
      <p:sp>
        <p:nvSpPr>
          <p:cNvPr id="2" name="Hình chữ nhật 1">
            <a:extLst>
              <a:ext uri="{FF2B5EF4-FFF2-40B4-BE49-F238E27FC236}">
                <a16:creationId xmlns:a16="http://schemas.microsoft.com/office/drawing/2014/main" id="{B16B5AE9-0D82-4699-8E62-10E3B3FE2762}"/>
              </a:ext>
            </a:extLst>
          </p:cNvPr>
          <p:cNvSpPr/>
          <p:nvPr/>
        </p:nvSpPr>
        <p:spPr>
          <a:xfrm>
            <a:off x="11558414" y="0"/>
            <a:ext cx="633586" cy="6858000"/>
          </a:xfrm>
          <a:prstGeom prst="rect">
            <a:avLst/>
          </a:prstGeom>
          <a:gradFill>
            <a:gsLst>
              <a:gs pos="0">
                <a:srgbClr val="C00000"/>
              </a:gs>
              <a:gs pos="74000">
                <a:schemeClr val="tx1">
                  <a:lumMod val="95000"/>
                  <a:lumOff val="5000"/>
                </a:schemeClr>
              </a:gs>
              <a:gs pos="83000">
                <a:schemeClr val="tx1">
                  <a:lumMod val="95000"/>
                  <a:lumOff val="5000"/>
                </a:schemeClr>
              </a:gs>
              <a:gs pos="100000">
                <a:schemeClr val="tx1">
                  <a:lumMod val="95000"/>
                  <a:lumOff val="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ộp Văn bản 24">
            <a:extLst>
              <a:ext uri="{FF2B5EF4-FFF2-40B4-BE49-F238E27FC236}">
                <a16:creationId xmlns:a16="http://schemas.microsoft.com/office/drawing/2014/main" id="{5457E40C-58A6-4834-8554-43B3943EE604}"/>
              </a:ext>
            </a:extLst>
          </p:cNvPr>
          <p:cNvSpPr txBox="1"/>
          <p:nvPr/>
        </p:nvSpPr>
        <p:spPr>
          <a:xfrm>
            <a:off x="11643360" y="443615"/>
            <a:ext cx="495272"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01</a:t>
            </a:r>
            <a:endParaRPr lang="vi-VN" sz="2000" b="1" dirty="0">
              <a:solidFill>
                <a:schemeClr val="bg1"/>
              </a:solidFill>
              <a:latin typeface="Arial" panose="020B0604020202020204" pitchFamily="34" charset="0"/>
              <a:cs typeface="Arial" panose="020B0604020202020204" pitchFamily="34" charset="0"/>
            </a:endParaRPr>
          </a:p>
        </p:txBody>
      </p:sp>
      <p:sp>
        <p:nvSpPr>
          <p:cNvPr id="27" name="Hộp Văn bản 26">
            <a:extLst>
              <a:ext uri="{FF2B5EF4-FFF2-40B4-BE49-F238E27FC236}">
                <a16:creationId xmlns:a16="http://schemas.microsoft.com/office/drawing/2014/main" id="{145E498F-3F2F-4CE0-8370-D6B9A00FAEEA}"/>
              </a:ext>
            </a:extLst>
          </p:cNvPr>
          <p:cNvSpPr txBox="1"/>
          <p:nvPr/>
        </p:nvSpPr>
        <p:spPr>
          <a:xfrm>
            <a:off x="11627571" y="1150393"/>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02</a:t>
            </a:r>
            <a:endParaRPr lang="vi-VN" sz="2000" b="1">
              <a:solidFill>
                <a:schemeClr val="bg1"/>
              </a:solidFill>
              <a:latin typeface="Arial" panose="020B0604020202020204" pitchFamily="34" charset="0"/>
              <a:cs typeface="Arial" panose="020B0604020202020204" pitchFamily="34" charset="0"/>
            </a:endParaRPr>
          </a:p>
        </p:txBody>
      </p:sp>
      <p:sp>
        <p:nvSpPr>
          <p:cNvPr id="29" name="Hộp Văn bản 28">
            <a:extLst>
              <a:ext uri="{FF2B5EF4-FFF2-40B4-BE49-F238E27FC236}">
                <a16:creationId xmlns:a16="http://schemas.microsoft.com/office/drawing/2014/main" id="{1C76B95C-FB77-4928-96A7-DAFC496D956B}"/>
              </a:ext>
            </a:extLst>
          </p:cNvPr>
          <p:cNvSpPr txBox="1"/>
          <p:nvPr/>
        </p:nvSpPr>
        <p:spPr>
          <a:xfrm>
            <a:off x="11627571" y="1857171"/>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03</a:t>
            </a:r>
            <a:endParaRPr lang="vi-VN" sz="2000" b="1">
              <a:solidFill>
                <a:schemeClr val="bg1"/>
              </a:solidFill>
              <a:latin typeface="Arial" panose="020B0604020202020204" pitchFamily="34" charset="0"/>
              <a:cs typeface="Arial" panose="020B0604020202020204" pitchFamily="34" charset="0"/>
            </a:endParaRPr>
          </a:p>
        </p:txBody>
      </p:sp>
      <p:sp>
        <p:nvSpPr>
          <p:cNvPr id="30" name="Hộp Văn bản 29">
            <a:extLst>
              <a:ext uri="{FF2B5EF4-FFF2-40B4-BE49-F238E27FC236}">
                <a16:creationId xmlns:a16="http://schemas.microsoft.com/office/drawing/2014/main" id="{569D1AE0-2611-412A-8E3E-2F4F73F662F3}"/>
              </a:ext>
            </a:extLst>
          </p:cNvPr>
          <p:cNvSpPr txBox="1"/>
          <p:nvPr/>
        </p:nvSpPr>
        <p:spPr>
          <a:xfrm>
            <a:off x="11643360" y="2490132"/>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04</a:t>
            </a:r>
            <a:endParaRPr lang="vi-VN" sz="2000" b="1">
              <a:solidFill>
                <a:schemeClr val="bg1"/>
              </a:solidFill>
              <a:latin typeface="Arial" panose="020B0604020202020204" pitchFamily="34" charset="0"/>
              <a:cs typeface="Arial" panose="020B0604020202020204" pitchFamily="34" charset="0"/>
            </a:endParaRPr>
          </a:p>
        </p:txBody>
      </p:sp>
      <p:sp>
        <p:nvSpPr>
          <p:cNvPr id="33" name="Hộp Văn bản 32">
            <a:extLst>
              <a:ext uri="{FF2B5EF4-FFF2-40B4-BE49-F238E27FC236}">
                <a16:creationId xmlns:a16="http://schemas.microsoft.com/office/drawing/2014/main" id="{9573F07F-390F-4711-AE13-94B9467E762D}"/>
              </a:ext>
            </a:extLst>
          </p:cNvPr>
          <p:cNvSpPr txBox="1"/>
          <p:nvPr/>
        </p:nvSpPr>
        <p:spPr>
          <a:xfrm>
            <a:off x="11643360" y="3123093"/>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05</a:t>
            </a:r>
            <a:endParaRPr lang="vi-VN" sz="2000" b="1">
              <a:solidFill>
                <a:schemeClr val="bg1"/>
              </a:solidFill>
              <a:latin typeface="Arial" panose="020B0604020202020204" pitchFamily="34" charset="0"/>
              <a:cs typeface="Arial" panose="020B0604020202020204" pitchFamily="34" charset="0"/>
            </a:endParaRPr>
          </a:p>
        </p:txBody>
      </p:sp>
      <p:sp>
        <p:nvSpPr>
          <p:cNvPr id="3" name="Hình chữ nhật 2">
            <a:extLst>
              <a:ext uri="{FF2B5EF4-FFF2-40B4-BE49-F238E27FC236}">
                <a16:creationId xmlns:a16="http://schemas.microsoft.com/office/drawing/2014/main" id="{39943516-D681-485E-A01B-B86B0B076FDE}"/>
              </a:ext>
            </a:extLst>
          </p:cNvPr>
          <p:cNvSpPr/>
          <p:nvPr/>
        </p:nvSpPr>
        <p:spPr>
          <a:xfrm>
            <a:off x="520370" y="12914"/>
            <a:ext cx="2894270" cy="69005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cxnSp>
        <p:nvCxnSpPr>
          <p:cNvPr id="6" name="Đường nối Thẳng 5">
            <a:extLst>
              <a:ext uri="{FF2B5EF4-FFF2-40B4-BE49-F238E27FC236}">
                <a16:creationId xmlns:a16="http://schemas.microsoft.com/office/drawing/2014/main" id="{7CD05683-1817-4FC7-9F88-917962CBF3EC}"/>
              </a:ext>
            </a:extLst>
          </p:cNvPr>
          <p:cNvCxnSpPr>
            <a:cxnSpLocks/>
          </p:cNvCxnSpPr>
          <p:nvPr/>
        </p:nvCxnSpPr>
        <p:spPr>
          <a:xfrm>
            <a:off x="701040" y="594360"/>
            <a:ext cx="0" cy="2636520"/>
          </a:xfrm>
          <a:prstGeom prst="line">
            <a:avLst/>
          </a:prstGeom>
          <a:ln>
            <a:solidFill>
              <a:srgbClr val="A21525"/>
            </a:solidFill>
          </a:ln>
        </p:spPr>
        <p:style>
          <a:lnRef idx="1">
            <a:schemeClr val="accent1"/>
          </a:lnRef>
          <a:fillRef idx="0">
            <a:schemeClr val="accent1"/>
          </a:fillRef>
          <a:effectRef idx="0">
            <a:schemeClr val="accent1"/>
          </a:effectRef>
          <a:fontRef idx="minor">
            <a:schemeClr val="tx1"/>
          </a:fontRef>
        </p:style>
      </p:cxnSp>
      <p:cxnSp>
        <p:nvCxnSpPr>
          <p:cNvPr id="38" name="Đường nối Thẳng 37">
            <a:extLst>
              <a:ext uri="{FF2B5EF4-FFF2-40B4-BE49-F238E27FC236}">
                <a16:creationId xmlns:a16="http://schemas.microsoft.com/office/drawing/2014/main" id="{CBE19F4B-08CF-4FE9-9BE1-C3A54F23F5C6}"/>
              </a:ext>
            </a:extLst>
          </p:cNvPr>
          <p:cNvCxnSpPr>
            <a:cxnSpLocks/>
          </p:cNvCxnSpPr>
          <p:nvPr/>
        </p:nvCxnSpPr>
        <p:spPr>
          <a:xfrm>
            <a:off x="1600357" y="45990"/>
            <a:ext cx="0" cy="6154206"/>
          </a:xfrm>
          <a:prstGeom prst="line">
            <a:avLst/>
          </a:prstGeom>
          <a:ln>
            <a:solidFill>
              <a:srgbClr val="A21525"/>
            </a:solidFill>
          </a:ln>
        </p:spPr>
        <p:style>
          <a:lnRef idx="1">
            <a:schemeClr val="accent1"/>
          </a:lnRef>
          <a:fillRef idx="0">
            <a:schemeClr val="accent1"/>
          </a:fillRef>
          <a:effectRef idx="0">
            <a:schemeClr val="accent1"/>
          </a:effectRef>
          <a:fontRef idx="minor">
            <a:schemeClr val="tx1"/>
          </a:fontRef>
        </p:style>
      </p:cxnSp>
      <p:sp>
        <p:nvSpPr>
          <p:cNvPr id="11" name="Hình chữ nhật 10">
            <a:extLst>
              <a:ext uri="{FF2B5EF4-FFF2-40B4-BE49-F238E27FC236}">
                <a16:creationId xmlns:a16="http://schemas.microsoft.com/office/drawing/2014/main" id="{837B4C55-579C-4DC1-8C5F-2FCA4FF8E7C7}"/>
              </a:ext>
            </a:extLst>
          </p:cNvPr>
          <p:cNvSpPr/>
          <p:nvPr/>
        </p:nvSpPr>
        <p:spPr>
          <a:xfrm>
            <a:off x="2676534" y="6174579"/>
            <a:ext cx="6491681" cy="2641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C00000"/>
              </a:solidFill>
            </a:endParaRPr>
          </a:p>
        </p:txBody>
      </p:sp>
      <p:cxnSp>
        <p:nvCxnSpPr>
          <p:cNvPr id="43" name="Đường nối Thẳng 42">
            <a:extLst>
              <a:ext uri="{FF2B5EF4-FFF2-40B4-BE49-F238E27FC236}">
                <a16:creationId xmlns:a16="http://schemas.microsoft.com/office/drawing/2014/main" id="{7503977E-1970-4D10-8633-2F4CACA3DD9B}"/>
              </a:ext>
            </a:extLst>
          </p:cNvPr>
          <p:cNvCxnSpPr>
            <a:cxnSpLocks/>
          </p:cNvCxnSpPr>
          <p:nvPr/>
        </p:nvCxnSpPr>
        <p:spPr>
          <a:xfrm>
            <a:off x="680720" y="4221480"/>
            <a:ext cx="0" cy="2636520"/>
          </a:xfrm>
          <a:prstGeom prst="line">
            <a:avLst/>
          </a:prstGeom>
          <a:ln>
            <a:solidFill>
              <a:srgbClr val="A21525"/>
            </a:solidFill>
          </a:ln>
        </p:spPr>
        <p:style>
          <a:lnRef idx="1">
            <a:schemeClr val="accent1"/>
          </a:lnRef>
          <a:fillRef idx="0">
            <a:schemeClr val="accent1"/>
          </a:fillRef>
          <a:effectRef idx="0">
            <a:schemeClr val="accent1"/>
          </a:effectRef>
          <a:fontRef idx="minor">
            <a:schemeClr val="tx1"/>
          </a:fontRef>
        </p:style>
      </p:cxnSp>
      <p:sp>
        <p:nvSpPr>
          <p:cNvPr id="21" name="Hình Bầu dục 20">
            <a:extLst>
              <a:ext uri="{FF2B5EF4-FFF2-40B4-BE49-F238E27FC236}">
                <a16:creationId xmlns:a16="http://schemas.microsoft.com/office/drawing/2014/main" id="{5FEBF142-A7EC-42ED-B1F7-501AB2249441}"/>
              </a:ext>
            </a:extLst>
          </p:cNvPr>
          <p:cNvSpPr/>
          <p:nvPr/>
        </p:nvSpPr>
        <p:spPr>
          <a:xfrm>
            <a:off x="775663" y="9446908"/>
            <a:ext cx="2583337" cy="24451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7" name="Hình chữ nhật 46">
            <a:extLst>
              <a:ext uri="{FF2B5EF4-FFF2-40B4-BE49-F238E27FC236}">
                <a16:creationId xmlns:a16="http://schemas.microsoft.com/office/drawing/2014/main" id="{8C2A3DD0-EB8A-4F2F-91C5-3A20CAA7160D}"/>
              </a:ext>
            </a:extLst>
          </p:cNvPr>
          <p:cNvSpPr/>
          <p:nvPr/>
        </p:nvSpPr>
        <p:spPr>
          <a:xfrm>
            <a:off x="1969009" y="826589"/>
            <a:ext cx="3906479" cy="693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100"/>
              </a:lnSpc>
              <a:spcBef>
                <a:spcPts val="1800"/>
              </a:spcBef>
              <a:spcAft>
                <a:spcPts val="1800"/>
              </a:spcAft>
            </a:pPr>
            <a:r>
              <a:rPr lang="vi-VN" sz="3600" dirty="0">
                <a:solidFill>
                  <a:srgbClr val="FF0000"/>
                </a:solidFill>
                <a:latin typeface="Times New Roman" panose="02020603050405020304" pitchFamily="18" charset="0"/>
                <a:ea typeface="Times New Roman" panose="02020603050405020304" pitchFamily="18" charset="0"/>
              </a:rPr>
              <a:t>3)</a:t>
            </a:r>
            <a:r>
              <a:rPr lang="en-US" sz="3600" dirty="0">
                <a:solidFill>
                  <a:srgbClr val="FF0000"/>
                </a:solidFill>
                <a:effectLst/>
                <a:latin typeface="Times New Roman" panose="02020603050405020304" pitchFamily="18" charset="0"/>
                <a:ea typeface="Times New Roman" panose="02020603050405020304" pitchFamily="18" charset="0"/>
              </a:rPr>
              <a:t> Events of Scrum</a:t>
            </a:r>
          </a:p>
        </p:txBody>
      </p:sp>
      <p:sp>
        <p:nvSpPr>
          <p:cNvPr id="48" name="Hộp Văn bản 47">
            <a:extLst>
              <a:ext uri="{FF2B5EF4-FFF2-40B4-BE49-F238E27FC236}">
                <a16:creationId xmlns:a16="http://schemas.microsoft.com/office/drawing/2014/main" id="{F3C97F14-EDA1-4EA3-B68F-AEF1D96AA463}"/>
              </a:ext>
            </a:extLst>
          </p:cNvPr>
          <p:cNvSpPr txBox="1"/>
          <p:nvPr/>
        </p:nvSpPr>
        <p:spPr>
          <a:xfrm>
            <a:off x="1538220" y="1920107"/>
            <a:ext cx="9783371" cy="1169551"/>
          </a:xfrm>
          <a:prstGeom prst="rect">
            <a:avLst/>
          </a:prstGeom>
          <a:noFill/>
        </p:spPr>
        <p:txBody>
          <a:bodyPr wrap="square">
            <a:spAutoFit/>
          </a:bodyPr>
          <a:lstStyle/>
          <a:p>
            <a:pPr marL="457200">
              <a:lnSpc>
                <a:spcPts val="2100"/>
              </a:lnSpc>
            </a:pPr>
            <a:r>
              <a:rPr lang="vi-VN" sz="180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The Sprint begins with a Sprint Planning session to define goals and create a detailed plan of what needs to be done. This Sprint Planning Meeting will answer key questions in turn. Typically with a 1-month Sprint, an 8-hour Sprint planning session and  a 2-week sprint, a 4-hour dual Sprint planning session.</a:t>
            </a:r>
          </a:p>
        </p:txBody>
      </p:sp>
      <p:sp>
        <p:nvSpPr>
          <p:cNvPr id="24" name="Hình chữ nhật 23">
            <a:extLst>
              <a:ext uri="{FF2B5EF4-FFF2-40B4-BE49-F238E27FC236}">
                <a16:creationId xmlns:a16="http://schemas.microsoft.com/office/drawing/2014/main" id="{28F0EA19-E480-4665-9F82-DD59741A49E3}"/>
              </a:ext>
            </a:extLst>
          </p:cNvPr>
          <p:cNvSpPr/>
          <p:nvPr/>
        </p:nvSpPr>
        <p:spPr>
          <a:xfrm rot="9062599">
            <a:off x="915361" y="-3747212"/>
            <a:ext cx="2242330" cy="200861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Hộp Văn bản 4">
            <a:extLst>
              <a:ext uri="{FF2B5EF4-FFF2-40B4-BE49-F238E27FC236}">
                <a16:creationId xmlns:a16="http://schemas.microsoft.com/office/drawing/2014/main" id="{D7386D2E-179D-F9A0-30FD-0124A6644D54}"/>
              </a:ext>
            </a:extLst>
          </p:cNvPr>
          <p:cNvSpPr txBox="1"/>
          <p:nvPr/>
        </p:nvSpPr>
        <p:spPr>
          <a:xfrm>
            <a:off x="1967505" y="1520584"/>
            <a:ext cx="7487580" cy="366447"/>
          </a:xfrm>
          <a:prstGeom prst="rect">
            <a:avLst/>
          </a:prstGeom>
          <a:noFill/>
        </p:spPr>
        <p:txBody>
          <a:bodyPr wrap="square">
            <a:spAutoFit/>
          </a:bodyPr>
          <a:lstStyle/>
          <a:p>
            <a:pPr>
              <a:lnSpc>
                <a:spcPts val="2100"/>
              </a:lnSpc>
              <a:spcBef>
                <a:spcPts val="1800"/>
              </a:spcBef>
              <a:spcAft>
                <a:spcPts val="1800"/>
              </a:spcAft>
            </a:pPr>
            <a:r>
              <a:rPr lang="vi-VN" sz="2400" b="1" dirty="0">
                <a:solidFill>
                  <a:srgbClr val="FF0000"/>
                </a:solidFill>
                <a:effectLst/>
                <a:latin typeface="Times New Roman" panose="02020603050405020304" pitchFamily="18" charset="0"/>
                <a:ea typeface="Times New Roman" panose="02020603050405020304" pitchFamily="18" charset="0"/>
              </a:rPr>
              <a:t>1. </a:t>
            </a:r>
            <a:r>
              <a:rPr lang="en-US" sz="2400" b="1" dirty="0">
                <a:solidFill>
                  <a:srgbClr val="FF0000"/>
                </a:solidFill>
                <a:effectLst/>
                <a:latin typeface="Times New Roman" panose="02020603050405020304" pitchFamily="18" charset="0"/>
                <a:ea typeface="Times New Roman" panose="02020603050405020304" pitchFamily="18" charset="0"/>
              </a:rPr>
              <a:t>Sprint Planning (8 hours / sprint or 4 hours / sprint)</a:t>
            </a:r>
          </a:p>
        </p:txBody>
      </p:sp>
      <p:pic>
        <p:nvPicPr>
          <p:cNvPr id="4" name="Hình ảnh 3">
            <a:extLst>
              <a:ext uri="{FF2B5EF4-FFF2-40B4-BE49-F238E27FC236}">
                <a16:creationId xmlns:a16="http://schemas.microsoft.com/office/drawing/2014/main" id="{941D5538-055F-8AA6-2164-D5CBDD4986C5}"/>
              </a:ext>
            </a:extLst>
          </p:cNvPr>
          <p:cNvPicPr/>
          <p:nvPr/>
        </p:nvPicPr>
        <p:blipFill>
          <a:blip r:embed="rId4">
            <a:extLst>
              <a:ext uri="{28A0092B-C50C-407E-A947-70E740481C1C}">
                <a14:useLocalDpi xmlns:a14="http://schemas.microsoft.com/office/drawing/2010/main" val="0"/>
              </a:ext>
            </a:extLst>
          </a:blip>
          <a:stretch>
            <a:fillRect/>
          </a:stretch>
        </p:blipFill>
        <p:spPr>
          <a:xfrm>
            <a:off x="3955724" y="3122734"/>
            <a:ext cx="5247640" cy="2623820"/>
          </a:xfrm>
          <a:prstGeom prst="rect">
            <a:avLst/>
          </a:prstGeom>
        </p:spPr>
      </p:pic>
    </p:spTree>
    <p:extLst>
      <p:ext uri="{BB962C8B-B14F-4D97-AF65-F5344CB8AC3E}">
        <p14:creationId xmlns:p14="http://schemas.microsoft.com/office/powerpoint/2010/main" val="234984264"/>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Hình ảnh 58" descr="Ảnh có chứa ngôi sao, vật thể ngoài trời, bầu trời đêm&#10;&#10;Mô tả được tạo tự động">
            <a:extLst>
              <a:ext uri="{FF2B5EF4-FFF2-40B4-BE49-F238E27FC236}">
                <a16:creationId xmlns:a16="http://schemas.microsoft.com/office/drawing/2014/main" id="{0DDC34AA-878D-46E4-B532-DC27DCBE20B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5000"/>
                    </a14:imgEffect>
                  </a14:imgLayer>
                </a14:imgProps>
              </a:ext>
              <a:ext uri="{28A0092B-C50C-407E-A947-70E740481C1C}">
                <a14:useLocalDpi xmlns:a14="http://schemas.microsoft.com/office/drawing/2010/main" val="0"/>
              </a:ext>
            </a:extLst>
          </a:blip>
          <a:stretch>
            <a:fillRect/>
          </a:stretch>
        </p:blipFill>
        <p:spPr>
          <a:xfrm>
            <a:off x="-2499359" y="3357"/>
            <a:ext cx="19202090" cy="10801176"/>
          </a:xfrm>
          <a:prstGeom prst="rect">
            <a:avLst/>
          </a:prstGeom>
        </p:spPr>
      </p:pic>
      <p:pic>
        <p:nvPicPr>
          <p:cNvPr id="23" name="Hình ảnh 22" descr="Ảnh có chứa người, quần áo&#10;&#10;Mô tả được tạo tự động">
            <a:extLst>
              <a:ext uri="{FF2B5EF4-FFF2-40B4-BE49-F238E27FC236}">
                <a16:creationId xmlns:a16="http://schemas.microsoft.com/office/drawing/2014/main" id="{2C4CAC84-76EC-445E-9403-3E05E830B8CA}"/>
              </a:ext>
            </a:extLst>
          </p:cNvPr>
          <p:cNvPicPr>
            <a:picLocks noChangeAspect="1"/>
          </p:cNvPicPr>
          <p:nvPr/>
        </p:nvPicPr>
        <p:blipFill rotWithShape="1">
          <a:blip r:embed="rId4">
            <a:alphaModFix amt="0"/>
            <a:extLst>
              <a:ext uri="{28A0092B-C50C-407E-A947-70E740481C1C}">
                <a14:useLocalDpi xmlns:a14="http://schemas.microsoft.com/office/drawing/2010/main" val="0"/>
              </a:ext>
            </a:extLst>
          </a:blip>
          <a:srcRect l="769" t="994" r="-769" b="24768"/>
          <a:stretch/>
        </p:blipFill>
        <p:spPr>
          <a:xfrm>
            <a:off x="5067855" y="1657012"/>
            <a:ext cx="2316396" cy="2208773"/>
          </a:xfrm>
          <a:prstGeom prst="rect">
            <a:avLst/>
          </a:prstGeom>
        </p:spPr>
      </p:pic>
      <p:sp>
        <p:nvSpPr>
          <p:cNvPr id="2" name="Hình chữ nhật 1">
            <a:extLst>
              <a:ext uri="{FF2B5EF4-FFF2-40B4-BE49-F238E27FC236}">
                <a16:creationId xmlns:a16="http://schemas.microsoft.com/office/drawing/2014/main" id="{B16B5AE9-0D82-4699-8E62-10E3B3FE2762}"/>
              </a:ext>
            </a:extLst>
          </p:cNvPr>
          <p:cNvSpPr/>
          <p:nvPr/>
        </p:nvSpPr>
        <p:spPr>
          <a:xfrm>
            <a:off x="11558414" y="0"/>
            <a:ext cx="633586" cy="6858000"/>
          </a:xfrm>
          <a:prstGeom prst="rect">
            <a:avLst/>
          </a:prstGeom>
          <a:gradFill>
            <a:gsLst>
              <a:gs pos="0">
                <a:srgbClr val="C00000"/>
              </a:gs>
              <a:gs pos="74000">
                <a:schemeClr val="tx1">
                  <a:lumMod val="95000"/>
                  <a:lumOff val="5000"/>
                </a:schemeClr>
              </a:gs>
              <a:gs pos="83000">
                <a:schemeClr val="tx1">
                  <a:lumMod val="95000"/>
                  <a:lumOff val="5000"/>
                </a:schemeClr>
              </a:gs>
              <a:gs pos="100000">
                <a:schemeClr val="tx1">
                  <a:lumMod val="95000"/>
                  <a:lumOff val="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ộp Văn bản 24">
            <a:extLst>
              <a:ext uri="{FF2B5EF4-FFF2-40B4-BE49-F238E27FC236}">
                <a16:creationId xmlns:a16="http://schemas.microsoft.com/office/drawing/2014/main" id="{5457E40C-58A6-4834-8554-43B3943EE604}"/>
              </a:ext>
            </a:extLst>
          </p:cNvPr>
          <p:cNvSpPr txBox="1"/>
          <p:nvPr/>
        </p:nvSpPr>
        <p:spPr>
          <a:xfrm>
            <a:off x="11643360" y="443615"/>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01</a:t>
            </a:r>
            <a:endParaRPr lang="vi-VN" sz="2000" b="1">
              <a:solidFill>
                <a:schemeClr val="bg1"/>
              </a:solidFill>
              <a:latin typeface="Arial" panose="020B0604020202020204" pitchFamily="34" charset="0"/>
              <a:cs typeface="Arial" panose="020B0604020202020204" pitchFamily="34" charset="0"/>
            </a:endParaRPr>
          </a:p>
        </p:txBody>
      </p:sp>
      <p:sp>
        <p:nvSpPr>
          <p:cNvPr id="27" name="Hộp Văn bản 26">
            <a:extLst>
              <a:ext uri="{FF2B5EF4-FFF2-40B4-BE49-F238E27FC236}">
                <a16:creationId xmlns:a16="http://schemas.microsoft.com/office/drawing/2014/main" id="{145E498F-3F2F-4CE0-8370-D6B9A00FAEEA}"/>
              </a:ext>
            </a:extLst>
          </p:cNvPr>
          <p:cNvSpPr txBox="1"/>
          <p:nvPr/>
        </p:nvSpPr>
        <p:spPr>
          <a:xfrm>
            <a:off x="11627571" y="1150393"/>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02</a:t>
            </a:r>
            <a:endParaRPr lang="vi-VN" sz="2000" b="1">
              <a:solidFill>
                <a:schemeClr val="bg1"/>
              </a:solidFill>
              <a:latin typeface="Arial" panose="020B0604020202020204" pitchFamily="34" charset="0"/>
              <a:cs typeface="Arial" panose="020B0604020202020204" pitchFamily="34" charset="0"/>
            </a:endParaRPr>
          </a:p>
        </p:txBody>
      </p:sp>
      <p:sp>
        <p:nvSpPr>
          <p:cNvPr id="29" name="Hộp Văn bản 28">
            <a:extLst>
              <a:ext uri="{FF2B5EF4-FFF2-40B4-BE49-F238E27FC236}">
                <a16:creationId xmlns:a16="http://schemas.microsoft.com/office/drawing/2014/main" id="{1C76B95C-FB77-4928-96A7-DAFC496D956B}"/>
              </a:ext>
            </a:extLst>
          </p:cNvPr>
          <p:cNvSpPr txBox="1"/>
          <p:nvPr/>
        </p:nvSpPr>
        <p:spPr>
          <a:xfrm>
            <a:off x="11627571" y="1857171"/>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03</a:t>
            </a:r>
            <a:endParaRPr lang="vi-VN" sz="2000" b="1">
              <a:solidFill>
                <a:schemeClr val="bg1"/>
              </a:solidFill>
              <a:latin typeface="Arial" panose="020B0604020202020204" pitchFamily="34" charset="0"/>
              <a:cs typeface="Arial" panose="020B0604020202020204" pitchFamily="34" charset="0"/>
            </a:endParaRPr>
          </a:p>
        </p:txBody>
      </p:sp>
      <p:sp>
        <p:nvSpPr>
          <p:cNvPr id="30" name="Hộp Văn bản 29">
            <a:extLst>
              <a:ext uri="{FF2B5EF4-FFF2-40B4-BE49-F238E27FC236}">
                <a16:creationId xmlns:a16="http://schemas.microsoft.com/office/drawing/2014/main" id="{569D1AE0-2611-412A-8E3E-2F4F73F662F3}"/>
              </a:ext>
            </a:extLst>
          </p:cNvPr>
          <p:cNvSpPr txBox="1"/>
          <p:nvPr/>
        </p:nvSpPr>
        <p:spPr>
          <a:xfrm>
            <a:off x="11643360" y="2490132"/>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04</a:t>
            </a:r>
            <a:endParaRPr lang="vi-VN" sz="2000" b="1">
              <a:solidFill>
                <a:schemeClr val="bg1"/>
              </a:solidFill>
              <a:latin typeface="Arial" panose="020B0604020202020204" pitchFamily="34" charset="0"/>
              <a:cs typeface="Arial" panose="020B0604020202020204" pitchFamily="34" charset="0"/>
            </a:endParaRPr>
          </a:p>
        </p:txBody>
      </p:sp>
      <p:sp>
        <p:nvSpPr>
          <p:cNvPr id="33" name="Hộp Văn bản 32">
            <a:extLst>
              <a:ext uri="{FF2B5EF4-FFF2-40B4-BE49-F238E27FC236}">
                <a16:creationId xmlns:a16="http://schemas.microsoft.com/office/drawing/2014/main" id="{9573F07F-390F-4711-AE13-94B9467E762D}"/>
              </a:ext>
            </a:extLst>
          </p:cNvPr>
          <p:cNvSpPr txBox="1"/>
          <p:nvPr/>
        </p:nvSpPr>
        <p:spPr>
          <a:xfrm>
            <a:off x="11643360" y="3123093"/>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05</a:t>
            </a:r>
            <a:endParaRPr lang="vi-VN" sz="2000" b="1">
              <a:solidFill>
                <a:schemeClr val="bg1"/>
              </a:solidFill>
              <a:latin typeface="Arial" panose="020B0604020202020204" pitchFamily="34" charset="0"/>
              <a:cs typeface="Arial" panose="020B0604020202020204" pitchFamily="34" charset="0"/>
            </a:endParaRPr>
          </a:p>
        </p:txBody>
      </p:sp>
      <p:sp>
        <p:nvSpPr>
          <p:cNvPr id="3" name="Hình chữ nhật 2">
            <a:extLst>
              <a:ext uri="{FF2B5EF4-FFF2-40B4-BE49-F238E27FC236}">
                <a16:creationId xmlns:a16="http://schemas.microsoft.com/office/drawing/2014/main" id="{39943516-D681-485E-A01B-B86B0B076FDE}"/>
              </a:ext>
            </a:extLst>
          </p:cNvPr>
          <p:cNvSpPr/>
          <p:nvPr/>
        </p:nvSpPr>
        <p:spPr>
          <a:xfrm>
            <a:off x="520370" y="1540771"/>
            <a:ext cx="2894270" cy="69005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6" name="Đường nối Thẳng 5">
            <a:extLst>
              <a:ext uri="{FF2B5EF4-FFF2-40B4-BE49-F238E27FC236}">
                <a16:creationId xmlns:a16="http://schemas.microsoft.com/office/drawing/2014/main" id="{7CD05683-1817-4FC7-9F88-917962CBF3EC}"/>
              </a:ext>
            </a:extLst>
          </p:cNvPr>
          <p:cNvCxnSpPr>
            <a:cxnSpLocks/>
          </p:cNvCxnSpPr>
          <p:nvPr/>
        </p:nvCxnSpPr>
        <p:spPr>
          <a:xfrm>
            <a:off x="701040" y="594360"/>
            <a:ext cx="0" cy="2636520"/>
          </a:xfrm>
          <a:prstGeom prst="line">
            <a:avLst/>
          </a:prstGeom>
          <a:ln>
            <a:solidFill>
              <a:srgbClr val="A21525"/>
            </a:solidFill>
          </a:ln>
        </p:spPr>
        <p:style>
          <a:lnRef idx="1">
            <a:schemeClr val="accent1"/>
          </a:lnRef>
          <a:fillRef idx="0">
            <a:schemeClr val="accent1"/>
          </a:fillRef>
          <a:effectRef idx="0">
            <a:schemeClr val="accent1"/>
          </a:effectRef>
          <a:fontRef idx="minor">
            <a:schemeClr val="tx1"/>
          </a:fontRef>
        </p:style>
      </p:cxnSp>
      <p:cxnSp>
        <p:nvCxnSpPr>
          <p:cNvPr id="38" name="Đường nối Thẳng 37">
            <a:extLst>
              <a:ext uri="{FF2B5EF4-FFF2-40B4-BE49-F238E27FC236}">
                <a16:creationId xmlns:a16="http://schemas.microsoft.com/office/drawing/2014/main" id="{CBE19F4B-08CF-4FE9-9BE1-C3A54F23F5C6}"/>
              </a:ext>
            </a:extLst>
          </p:cNvPr>
          <p:cNvCxnSpPr>
            <a:cxnSpLocks/>
          </p:cNvCxnSpPr>
          <p:nvPr/>
        </p:nvCxnSpPr>
        <p:spPr>
          <a:xfrm>
            <a:off x="1730227" y="-7353"/>
            <a:ext cx="0" cy="6154206"/>
          </a:xfrm>
          <a:prstGeom prst="line">
            <a:avLst/>
          </a:prstGeom>
          <a:ln>
            <a:solidFill>
              <a:srgbClr val="A21525"/>
            </a:solidFill>
          </a:ln>
        </p:spPr>
        <p:style>
          <a:lnRef idx="1">
            <a:schemeClr val="accent1"/>
          </a:lnRef>
          <a:fillRef idx="0">
            <a:schemeClr val="accent1"/>
          </a:fillRef>
          <a:effectRef idx="0">
            <a:schemeClr val="accent1"/>
          </a:effectRef>
          <a:fontRef idx="minor">
            <a:schemeClr val="tx1"/>
          </a:fontRef>
        </p:style>
      </p:cxnSp>
      <p:cxnSp>
        <p:nvCxnSpPr>
          <p:cNvPr id="43" name="Đường nối Thẳng 42">
            <a:extLst>
              <a:ext uri="{FF2B5EF4-FFF2-40B4-BE49-F238E27FC236}">
                <a16:creationId xmlns:a16="http://schemas.microsoft.com/office/drawing/2014/main" id="{7503977E-1970-4D10-8633-2F4CACA3DD9B}"/>
              </a:ext>
            </a:extLst>
          </p:cNvPr>
          <p:cNvCxnSpPr>
            <a:cxnSpLocks/>
          </p:cNvCxnSpPr>
          <p:nvPr/>
        </p:nvCxnSpPr>
        <p:spPr>
          <a:xfrm>
            <a:off x="680720" y="4221480"/>
            <a:ext cx="0" cy="2636520"/>
          </a:xfrm>
          <a:prstGeom prst="line">
            <a:avLst/>
          </a:prstGeom>
          <a:ln>
            <a:solidFill>
              <a:srgbClr val="A21525"/>
            </a:solidFill>
          </a:ln>
        </p:spPr>
        <p:style>
          <a:lnRef idx="1">
            <a:schemeClr val="accent1"/>
          </a:lnRef>
          <a:fillRef idx="0">
            <a:schemeClr val="accent1"/>
          </a:fillRef>
          <a:effectRef idx="0">
            <a:schemeClr val="accent1"/>
          </a:effectRef>
          <a:fontRef idx="minor">
            <a:schemeClr val="tx1"/>
          </a:fontRef>
        </p:style>
      </p:cxnSp>
      <p:pic>
        <p:nvPicPr>
          <p:cNvPr id="44" name="Hình ảnh 43" descr="Ảnh có chứa tòa nhà, người, ngoài trời&#10;&#10;Mô tả được tạo tự động">
            <a:extLst>
              <a:ext uri="{FF2B5EF4-FFF2-40B4-BE49-F238E27FC236}">
                <a16:creationId xmlns:a16="http://schemas.microsoft.com/office/drawing/2014/main" id="{9925C069-AE06-43BD-AF85-F996ACE8818F}"/>
              </a:ext>
            </a:extLst>
          </p:cNvPr>
          <p:cNvPicPr>
            <a:picLocks noChangeAspect="1"/>
          </p:cNvPicPr>
          <p:nvPr/>
        </p:nvPicPr>
        <p:blipFill rotWithShape="1">
          <a:blip r:embed="rId5">
            <a:alphaModFix amt="0"/>
            <a:extLst>
              <a:ext uri="{28A0092B-C50C-407E-A947-70E740481C1C}">
                <a14:useLocalDpi xmlns:a14="http://schemas.microsoft.com/office/drawing/2010/main" val="0"/>
              </a:ext>
            </a:extLst>
          </a:blip>
          <a:srcRect l="27606" t="8705" r="26090" b="351"/>
          <a:stretch/>
        </p:blipFill>
        <p:spPr>
          <a:xfrm>
            <a:off x="5204484" y="1265412"/>
            <a:ext cx="2134188" cy="2274011"/>
          </a:xfrm>
          <a:prstGeom prst="rect">
            <a:avLst/>
          </a:prstGeom>
        </p:spPr>
      </p:pic>
      <p:sp>
        <p:nvSpPr>
          <p:cNvPr id="47" name="Hình chữ nhật 46">
            <a:extLst>
              <a:ext uri="{FF2B5EF4-FFF2-40B4-BE49-F238E27FC236}">
                <a16:creationId xmlns:a16="http://schemas.microsoft.com/office/drawing/2014/main" id="{8C2A3DD0-EB8A-4F2F-91C5-3A20CAA7160D}"/>
              </a:ext>
            </a:extLst>
          </p:cNvPr>
          <p:cNvSpPr/>
          <p:nvPr/>
        </p:nvSpPr>
        <p:spPr>
          <a:xfrm>
            <a:off x="2213798" y="708259"/>
            <a:ext cx="4128635" cy="693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ts val="2100"/>
              </a:lnSpc>
            </a:pPr>
            <a:r>
              <a:rPr lang="vi-VN" sz="2400" b="1" dirty="0">
                <a:solidFill>
                  <a:srgbClr val="FF0000"/>
                </a:solidFill>
                <a:effectLst/>
                <a:latin typeface="Times New Roman" panose="02020603050405020304" pitchFamily="18" charset="0"/>
                <a:ea typeface="Times New Roman" panose="02020603050405020304" pitchFamily="18" charset="0"/>
              </a:rPr>
              <a:t>2. </a:t>
            </a:r>
            <a:r>
              <a:rPr lang="en-US" sz="2400" b="1" dirty="0">
                <a:solidFill>
                  <a:srgbClr val="FF0000"/>
                </a:solidFill>
                <a:effectLst/>
                <a:latin typeface="Times New Roman" panose="02020603050405020304" pitchFamily="18" charset="0"/>
                <a:ea typeface="Times New Roman" panose="02020603050405020304" pitchFamily="18" charset="0"/>
              </a:rPr>
              <a:t>Daily Scrum (15 mins)</a:t>
            </a:r>
          </a:p>
        </p:txBody>
      </p:sp>
      <p:sp>
        <p:nvSpPr>
          <p:cNvPr id="48" name="Hộp Văn bản 47">
            <a:extLst>
              <a:ext uri="{FF2B5EF4-FFF2-40B4-BE49-F238E27FC236}">
                <a16:creationId xmlns:a16="http://schemas.microsoft.com/office/drawing/2014/main" id="{F3C97F14-EDA1-4EA3-B68F-AEF1D96AA463}"/>
              </a:ext>
            </a:extLst>
          </p:cNvPr>
          <p:cNvSpPr txBox="1"/>
          <p:nvPr/>
        </p:nvSpPr>
        <p:spPr>
          <a:xfrm>
            <a:off x="2213798" y="1480101"/>
            <a:ext cx="8817366" cy="900246"/>
          </a:xfrm>
          <a:prstGeom prst="rect">
            <a:avLst/>
          </a:prstGeom>
          <a:noFill/>
        </p:spPr>
        <p:txBody>
          <a:bodyPr wrap="square">
            <a:spAutoFit/>
          </a:bodyPr>
          <a:lstStyle/>
          <a:p>
            <a:pPr>
              <a:lnSpc>
                <a:spcPts val="2100"/>
              </a:lnSpc>
            </a:pP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Daily Scrum is active lasts for 15 minutes by members of the development team of the Scrum team. To cut down on magazines and make it easy for everyone to do, this activity will take place at the same time, at the same place, every working sprint </a:t>
            </a:r>
            <a:r>
              <a:rPr lang="vi-V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day.</a:t>
            </a:r>
            <a:endParaRPr lang="vi-VN" sz="1800" dirty="0">
              <a:solidFill>
                <a:schemeClr val="bg1"/>
              </a:solidFill>
              <a:effectLst/>
              <a:latin typeface="Times New Roman" panose="02020603050405020304" pitchFamily="18" charset="0"/>
              <a:ea typeface="Times New Roman" panose="02020603050405020304" pitchFamily="18" charset="0"/>
            </a:endParaRPr>
          </a:p>
        </p:txBody>
      </p:sp>
      <p:sp>
        <p:nvSpPr>
          <p:cNvPr id="4" name="Tam giác Cân 3">
            <a:extLst>
              <a:ext uri="{FF2B5EF4-FFF2-40B4-BE49-F238E27FC236}">
                <a16:creationId xmlns:a16="http://schemas.microsoft.com/office/drawing/2014/main" id="{7F113018-C316-4E07-97B7-16954D451D26}"/>
              </a:ext>
            </a:extLst>
          </p:cNvPr>
          <p:cNvSpPr/>
          <p:nvPr/>
        </p:nvSpPr>
        <p:spPr>
          <a:xfrm rot="12261584">
            <a:off x="293814" y="9803769"/>
            <a:ext cx="2996457" cy="2280109"/>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1" name="Nhóm 30">
            <a:extLst>
              <a:ext uri="{FF2B5EF4-FFF2-40B4-BE49-F238E27FC236}">
                <a16:creationId xmlns:a16="http://schemas.microsoft.com/office/drawing/2014/main" id="{AD519ADD-4463-4D9D-8393-D14BE75F0E1F}"/>
              </a:ext>
            </a:extLst>
          </p:cNvPr>
          <p:cNvGrpSpPr/>
          <p:nvPr/>
        </p:nvGrpSpPr>
        <p:grpSpPr>
          <a:xfrm>
            <a:off x="2783280" y="7502371"/>
            <a:ext cx="6628275" cy="2504942"/>
            <a:chOff x="2793440" y="2523971"/>
            <a:chExt cx="6628275" cy="2504942"/>
          </a:xfrm>
        </p:grpSpPr>
        <p:sp>
          <p:nvSpPr>
            <p:cNvPr id="32" name="Hộp Văn bản 31">
              <a:extLst>
                <a:ext uri="{FF2B5EF4-FFF2-40B4-BE49-F238E27FC236}">
                  <a16:creationId xmlns:a16="http://schemas.microsoft.com/office/drawing/2014/main" id="{A237D0EC-BCDC-4EF9-B152-214496C16E97}"/>
                </a:ext>
              </a:extLst>
            </p:cNvPr>
            <p:cNvSpPr txBox="1"/>
            <p:nvPr/>
          </p:nvSpPr>
          <p:spPr>
            <a:xfrm>
              <a:off x="2793440" y="2797694"/>
              <a:ext cx="6628275" cy="1754326"/>
            </a:xfrm>
            <a:prstGeom prst="rect">
              <a:avLst/>
            </a:prstGeom>
            <a:noFill/>
          </p:spPr>
          <p:txBody>
            <a:bodyPr wrap="square" rtlCol="0">
              <a:spAutoFit/>
            </a:bodyPr>
            <a:lstStyle/>
            <a:p>
              <a:pPr algn="ctr"/>
              <a:r>
                <a:rPr lang="en-US" sz="5400" b="1">
                  <a:ln>
                    <a:solidFill>
                      <a:srgbClr val="A6543C"/>
                    </a:solidFill>
                  </a:ln>
                  <a:gradFill>
                    <a:gsLst>
                      <a:gs pos="0">
                        <a:srgbClr val="3A82B4"/>
                      </a:gs>
                      <a:gs pos="74000">
                        <a:srgbClr val="06124F"/>
                      </a:gs>
                      <a:gs pos="83000">
                        <a:srgbClr val="010B3B"/>
                      </a:gs>
                      <a:gs pos="100000">
                        <a:srgbClr val="06124F"/>
                      </a:gs>
                    </a:gsLst>
                    <a:lin ang="5400000" scaled="1"/>
                  </a:gradFill>
                  <a:latin typeface="Good Times Rg" panose="020B0605020000020001" pitchFamily="34" charset="0"/>
                </a:rPr>
                <a:t>THANKS FOR WATCHING!</a:t>
              </a:r>
              <a:endParaRPr lang="vi-VN" sz="5400" b="1">
                <a:ln>
                  <a:solidFill>
                    <a:srgbClr val="A6543C"/>
                  </a:solidFill>
                </a:ln>
                <a:gradFill>
                  <a:gsLst>
                    <a:gs pos="0">
                      <a:srgbClr val="3A82B4"/>
                    </a:gs>
                    <a:gs pos="74000">
                      <a:srgbClr val="06124F"/>
                    </a:gs>
                    <a:gs pos="83000">
                      <a:srgbClr val="010B3B"/>
                    </a:gs>
                    <a:gs pos="100000">
                      <a:srgbClr val="06124F"/>
                    </a:gs>
                  </a:gsLst>
                  <a:lin ang="5400000" scaled="1"/>
                </a:gradFill>
              </a:endParaRPr>
            </a:p>
          </p:txBody>
        </p:sp>
        <p:sp>
          <p:nvSpPr>
            <p:cNvPr id="35" name="Hộp Văn bản 34">
              <a:extLst>
                <a:ext uri="{FF2B5EF4-FFF2-40B4-BE49-F238E27FC236}">
                  <a16:creationId xmlns:a16="http://schemas.microsoft.com/office/drawing/2014/main" id="{AA9513E8-66DC-47B4-AA34-AA3EEC5260EB}"/>
                </a:ext>
              </a:extLst>
            </p:cNvPr>
            <p:cNvSpPr txBox="1"/>
            <p:nvPr/>
          </p:nvSpPr>
          <p:spPr>
            <a:xfrm>
              <a:off x="4521845" y="4505693"/>
              <a:ext cx="3171464" cy="523220"/>
            </a:xfrm>
            <a:prstGeom prst="rect">
              <a:avLst/>
            </a:prstGeom>
            <a:noFill/>
          </p:spPr>
          <p:txBody>
            <a:bodyPr wrap="square" rtlCol="0">
              <a:spAutoFit/>
            </a:bodyPr>
            <a:lstStyle/>
            <a:p>
              <a:pPr algn="ctr"/>
              <a:r>
                <a:rPr lang="en-US" sz="2800" b="1">
                  <a:solidFill>
                    <a:schemeClr val="bg1"/>
                  </a:solidFill>
                  <a:latin typeface="Dancing Script" pitchFamily="2" charset="-93"/>
                </a:rPr>
                <a:t>Group Name!</a:t>
              </a:r>
              <a:endParaRPr lang="vi-VN" sz="2800" b="1">
                <a:solidFill>
                  <a:schemeClr val="bg1"/>
                </a:solidFill>
                <a:latin typeface="Dancing Script" pitchFamily="2" charset="-93"/>
              </a:endParaRPr>
            </a:p>
          </p:txBody>
        </p:sp>
        <p:pic>
          <p:nvPicPr>
            <p:cNvPr id="36" name="Hình ảnh 35">
              <a:extLst>
                <a:ext uri="{FF2B5EF4-FFF2-40B4-BE49-F238E27FC236}">
                  <a16:creationId xmlns:a16="http://schemas.microsoft.com/office/drawing/2014/main" id="{941F1064-B3F8-4999-9AA7-B094D3701009}"/>
                </a:ext>
              </a:extLst>
            </p:cNvPr>
            <p:cNvPicPr>
              <a:picLocks noChangeAspect="1"/>
            </p:cNvPicPr>
            <p:nvPr/>
          </p:nvPicPr>
          <p:blipFill rotWithShape="1">
            <a:blip r:embed="rId6">
              <a:extLst>
                <a:ext uri="{28A0092B-C50C-407E-A947-70E740481C1C}">
                  <a14:useLocalDpi xmlns:a14="http://schemas.microsoft.com/office/drawing/2010/main" val="0"/>
                </a:ext>
              </a:extLst>
            </a:blip>
            <a:srcRect r="50000"/>
            <a:stretch/>
          </p:blipFill>
          <p:spPr>
            <a:xfrm>
              <a:off x="5510393" y="2523972"/>
              <a:ext cx="585607" cy="261693"/>
            </a:xfrm>
            <a:prstGeom prst="rect">
              <a:avLst/>
            </a:prstGeom>
          </p:spPr>
        </p:pic>
        <p:pic>
          <p:nvPicPr>
            <p:cNvPr id="39" name="Hình ảnh 38">
              <a:extLst>
                <a:ext uri="{FF2B5EF4-FFF2-40B4-BE49-F238E27FC236}">
                  <a16:creationId xmlns:a16="http://schemas.microsoft.com/office/drawing/2014/main" id="{1FF2BC43-E67E-45DA-9F85-50D04C991012}"/>
                </a:ext>
              </a:extLst>
            </p:cNvPr>
            <p:cNvPicPr>
              <a:picLocks noChangeAspect="1"/>
            </p:cNvPicPr>
            <p:nvPr/>
          </p:nvPicPr>
          <p:blipFill rotWithShape="1">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l="50163" r="-3025"/>
            <a:stretch/>
          </p:blipFill>
          <p:spPr>
            <a:xfrm>
              <a:off x="6096000" y="2523971"/>
              <a:ext cx="619125" cy="261693"/>
            </a:xfrm>
            <a:prstGeom prst="rect">
              <a:avLst/>
            </a:prstGeom>
          </p:spPr>
        </p:pic>
      </p:grpSp>
      <p:sp>
        <p:nvSpPr>
          <p:cNvPr id="11" name="Hình chữ nhật 10">
            <a:extLst>
              <a:ext uri="{FF2B5EF4-FFF2-40B4-BE49-F238E27FC236}">
                <a16:creationId xmlns:a16="http://schemas.microsoft.com/office/drawing/2014/main" id="{837B4C55-579C-4DC1-8C5F-2FCA4FF8E7C7}"/>
              </a:ext>
            </a:extLst>
          </p:cNvPr>
          <p:cNvSpPr/>
          <p:nvPr/>
        </p:nvSpPr>
        <p:spPr>
          <a:xfrm>
            <a:off x="2676534" y="6174579"/>
            <a:ext cx="6491681" cy="2641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C00000"/>
              </a:solidFill>
            </a:endParaRPr>
          </a:p>
        </p:txBody>
      </p:sp>
      <p:pic>
        <p:nvPicPr>
          <p:cNvPr id="7" name="Hình ảnh 6">
            <a:extLst>
              <a:ext uri="{FF2B5EF4-FFF2-40B4-BE49-F238E27FC236}">
                <a16:creationId xmlns:a16="http://schemas.microsoft.com/office/drawing/2014/main" id="{476DDF18-1637-6522-01DD-8F4DC3A5F826}"/>
              </a:ext>
            </a:extLst>
          </p:cNvPr>
          <p:cNvPicPr/>
          <p:nvPr/>
        </p:nvPicPr>
        <p:blipFill>
          <a:blip r:embed="rId9">
            <a:extLst>
              <a:ext uri="{28A0092B-C50C-407E-A947-70E740481C1C}">
                <a14:useLocalDpi xmlns:a14="http://schemas.microsoft.com/office/drawing/2010/main" val="0"/>
              </a:ext>
            </a:extLst>
          </a:blip>
          <a:stretch>
            <a:fillRect/>
          </a:stretch>
        </p:blipFill>
        <p:spPr>
          <a:xfrm>
            <a:off x="2997856" y="2648394"/>
            <a:ext cx="5923915" cy="3058160"/>
          </a:xfrm>
          <a:prstGeom prst="rect">
            <a:avLst/>
          </a:prstGeom>
        </p:spPr>
      </p:pic>
    </p:spTree>
    <p:extLst>
      <p:ext uri="{BB962C8B-B14F-4D97-AF65-F5344CB8AC3E}">
        <p14:creationId xmlns:p14="http://schemas.microsoft.com/office/powerpoint/2010/main" val="1873883261"/>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Hình ảnh 58" descr="Ảnh có chứa ngôi sao, vật thể ngoài trời, bầu trời đêm&#10;&#10;Mô tả được tạo tự động">
            <a:extLst>
              <a:ext uri="{FF2B5EF4-FFF2-40B4-BE49-F238E27FC236}">
                <a16:creationId xmlns:a16="http://schemas.microsoft.com/office/drawing/2014/main" id="{0DDC34AA-878D-46E4-B532-DC27DCBE20B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5000"/>
                    </a14:imgEffect>
                  </a14:imgLayer>
                </a14:imgProps>
              </a:ext>
              <a:ext uri="{28A0092B-C50C-407E-A947-70E740481C1C}">
                <a14:useLocalDpi xmlns:a14="http://schemas.microsoft.com/office/drawing/2010/main" val="0"/>
              </a:ext>
            </a:extLst>
          </a:blip>
          <a:stretch>
            <a:fillRect/>
          </a:stretch>
        </p:blipFill>
        <p:spPr>
          <a:xfrm>
            <a:off x="-2499359" y="3357"/>
            <a:ext cx="19202090" cy="10801176"/>
          </a:xfrm>
          <a:prstGeom prst="rect">
            <a:avLst/>
          </a:prstGeom>
        </p:spPr>
      </p:pic>
      <p:pic>
        <p:nvPicPr>
          <p:cNvPr id="23" name="Hình ảnh 22" descr="Ảnh có chứa người, quần áo&#10;&#10;Mô tả được tạo tự động">
            <a:extLst>
              <a:ext uri="{FF2B5EF4-FFF2-40B4-BE49-F238E27FC236}">
                <a16:creationId xmlns:a16="http://schemas.microsoft.com/office/drawing/2014/main" id="{2C4CAC84-76EC-445E-9403-3E05E830B8CA}"/>
              </a:ext>
            </a:extLst>
          </p:cNvPr>
          <p:cNvPicPr>
            <a:picLocks noChangeAspect="1"/>
          </p:cNvPicPr>
          <p:nvPr/>
        </p:nvPicPr>
        <p:blipFill rotWithShape="1">
          <a:blip r:embed="rId4">
            <a:alphaModFix amt="0"/>
            <a:extLst>
              <a:ext uri="{28A0092B-C50C-407E-A947-70E740481C1C}">
                <a14:useLocalDpi xmlns:a14="http://schemas.microsoft.com/office/drawing/2010/main" val="0"/>
              </a:ext>
            </a:extLst>
          </a:blip>
          <a:srcRect l="769" t="994" r="-769" b="24768"/>
          <a:stretch/>
        </p:blipFill>
        <p:spPr>
          <a:xfrm>
            <a:off x="5067855" y="1657012"/>
            <a:ext cx="2316396" cy="2208773"/>
          </a:xfrm>
          <a:prstGeom prst="rect">
            <a:avLst/>
          </a:prstGeom>
        </p:spPr>
      </p:pic>
      <p:sp>
        <p:nvSpPr>
          <p:cNvPr id="2" name="Hình chữ nhật 1">
            <a:extLst>
              <a:ext uri="{FF2B5EF4-FFF2-40B4-BE49-F238E27FC236}">
                <a16:creationId xmlns:a16="http://schemas.microsoft.com/office/drawing/2014/main" id="{B16B5AE9-0D82-4699-8E62-10E3B3FE2762}"/>
              </a:ext>
            </a:extLst>
          </p:cNvPr>
          <p:cNvSpPr/>
          <p:nvPr/>
        </p:nvSpPr>
        <p:spPr>
          <a:xfrm>
            <a:off x="11558414" y="0"/>
            <a:ext cx="633586" cy="6858000"/>
          </a:xfrm>
          <a:prstGeom prst="rect">
            <a:avLst/>
          </a:prstGeom>
          <a:gradFill>
            <a:gsLst>
              <a:gs pos="0">
                <a:srgbClr val="C00000"/>
              </a:gs>
              <a:gs pos="74000">
                <a:schemeClr val="tx1">
                  <a:lumMod val="95000"/>
                  <a:lumOff val="5000"/>
                </a:schemeClr>
              </a:gs>
              <a:gs pos="83000">
                <a:schemeClr val="tx1">
                  <a:lumMod val="95000"/>
                  <a:lumOff val="5000"/>
                </a:schemeClr>
              </a:gs>
              <a:gs pos="100000">
                <a:schemeClr val="tx1">
                  <a:lumMod val="95000"/>
                  <a:lumOff val="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ộp Văn bản 24">
            <a:extLst>
              <a:ext uri="{FF2B5EF4-FFF2-40B4-BE49-F238E27FC236}">
                <a16:creationId xmlns:a16="http://schemas.microsoft.com/office/drawing/2014/main" id="{5457E40C-58A6-4834-8554-43B3943EE604}"/>
              </a:ext>
            </a:extLst>
          </p:cNvPr>
          <p:cNvSpPr txBox="1"/>
          <p:nvPr/>
        </p:nvSpPr>
        <p:spPr>
          <a:xfrm>
            <a:off x="11643360" y="443615"/>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01</a:t>
            </a:r>
            <a:endParaRPr lang="vi-VN" sz="2000" b="1">
              <a:solidFill>
                <a:schemeClr val="bg1"/>
              </a:solidFill>
              <a:latin typeface="Arial" panose="020B0604020202020204" pitchFamily="34" charset="0"/>
              <a:cs typeface="Arial" panose="020B0604020202020204" pitchFamily="34" charset="0"/>
            </a:endParaRPr>
          </a:p>
        </p:txBody>
      </p:sp>
      <p:sp>
        <p:nvSpPr>
          <p:cNvPr id="27" name="Hộp Văn bản 26">
            <a:extLst>
              <a:ext uri="{FF2B5EF4-FFF2-40B4-BE49-F238E27FC236}">
                <a16:creationId xmlns:a16="http://schemas.microsoft.com/office/drawing/2014/main" id="{145E498F-3F2F-4CE0-8370-D6B9A00FAEEA}"/>
              </a:ext>
            </a:extLst>
          </p:cNvPr>
          <p:cNvSpPr txBox="1"/>
          <p:nvPr/>
        </p:nvSpPr>
        <p:spPr>
          <a:xfrm>
            <a:off x="11627571" y="1150393"/>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02</a:t>
            </a:r>
            <a:endParaRPr lang="vi-VN" sz="2000" b="1">
              <a:solidFill>
                <a:schemeClr val="bg1"/>
              </a:solidFill>
              <a:latin typeface="Arial" panose="020B0604020202020204" pitchFamily="34" charset="0"/>
              <a:cs typeface="Arial" panose="020B0604020202020204" pitchFamily="34" charset="0"/>
            </a:endParaRPr>
          </a:p>
        </p:txBody>
      </p:sp>
      <p:sp>
        <p:nvSpPr>
          <p:cNvPr id="29" name="Hộp Văn bản 28">
            <a:extLst>
              <a:ext uri="{FF2B5EF4-FFF2-40B4-BE49-F238E27FC236}">
                <a16:creationId xmlns:a16="http://schemas.microsoft.com/office/drawing/2014/main" id="{1C76B95C-FB77-4928-96A7-DAFC496D956B}"/>
              </a:ext>
            </a:extLst>
          </p:cNvPr>
          <p:cNvSpPr txBox="1"/>
          <p:nvPr/>
        </p:nvSpPr>
        <p:spPr>
          <a:xfrm>
            <a:off x="11627571" y="1857171"/>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03</a:t>
            </a:r>
            <a:endParaRPr lang="vi-VN" sz="2000" b="1">
              <a:solidFill>
                <a:schemeClr val="bg1"/>
              </a:solidFill>
              <a:latin typeface="Arial" panose="020B0604020202020204" pitchFamily="34" charset="0"/>
              <a:cs typeface="Arial" panose="020B0604020202020204" pitchFamily="34" charset="0"/>
            </a:endParaRPr>
          </a:p>
        </p:txBody>
      </p:sp>
      <p:sp>
        <p:nvSpPr>
          <p:cNvPr id="30" name="Hộp Văn bản 29">
            <a:extLst>
              <a:ext uri="{FF2B5EF4-FFF2-40B4-BE49-F238E27FC236}">
                <a16:creationId xmlns:a16="http://schemas.microsoft.com/office/drawing/2014/main" id="{569D1AE0-2611-412A-8E3E-2F4F73F662F3}"/>
              </a:ext>
            </a:extLst>
          </p:cNvPr>
          <p:cNvSpPr txBox="1"/>
          <p:nvPr/>
        </p:nvSpPr>
        <p:spPr>
          <a:xfrm>
            <a:off x="11643360" y="2490132"/>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04</a:t>
            </a:r>
            <a:endParaRPr lang="vi-VN" sz="2000" b="1">
              <a:solidFill>
                <a:schemeClr val="bg1"/>
              </a:solidFill>
              <a:latin typeface="Arial" panose="020B0604020202020204" pitchFamily="34" charset="0"/>
              <a:cs typeface="Arial" panose="020B0604020202020204" pitchFamily="34" charset="0"/>
            </a:endParaRPr>
          </a:p>
        </p:txBody>
      </p:sp>
      <p:sp>
        <p:nvSpPr>
          <p:cNvPr id="33" name="Hộp Văn bản 32">
            <a:extLst>
              <a:ext uri="{FF2B5EF4-FFF2-40B4-BE49-F238E27FC236}">
                <a16:creationId xmlns:a16="http://schemas.microsoft.com/office/drawing/2014/main" id="{9573F07F-390F-4711-AE13-94B9467E762D}"/>
              </a:ext>
            </a:extLst>
          </p:cNvPr>
          <p:cNvSpPr txBox="1"/>
          <p:nvPr/>
        </p:nvSpPr>
        <p:spPr>
          <a:xfrm>
            <a:off x="11643360" y="3123093"/>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05</a:t>
            </a:r>
            <a:endParaRPr lang="vi-VN" sz="2000" b="1">
              <a:solidFill>
                <a:schemeClr val="bg1"/>
              </a:solidFill>
              <a:latin typeface="Arial" panose="020B0604020202020204" pitchFamily="34" charset="0"/>
              <a:cs typeface="Arial" panose="020B0604020202020204" pitchFamily="34" charset="0"/>
            </a:endParaRPr>
          </a:p>
        </p:txBody>
      </p:sp>
      <p:sp>
        <p:nvSpPr>
          <p:cNvPr id="3" name="Hình chữ nhật 2">
            <a:extLst>
              <a:ext uri="{FF2B5EF4-FFF2-40B4-BE49-F238E27FC236}">
                <a16:creationId xmlns:a16="http://schemas.microsoft.com/office/drawing/2014/main" id="{39943516-D681-485E-A01B-B86B0B076FDE}"/>
              </a:ext>
            </a:extLst>
          </p:cNvPr>
          <p:cNvSpPr/>
          <p:nvPr/>
        </p:nvSpPr>
        <p:spPr>
          <a:xfrm>
            <a:off x="520370" y="1540771"/>
            <a:ext cx="2894270" cy="69005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6" name="Đường nối Thẳng 5">
            <a:extLst>
              <a:ext uri="{FF2B5EF4-FFF2-40B4-BE49-F238E27FC236}">
                <a16:creationId xmlns:a16="http://schemas.microsoft.com/office/drawing/2014/main" id="{7CD05683-1817-4FC7-9F88-917962CBF3EC}"/>
              </a:ext>
            </a:extLst>
          </p:cNvPr>
          <p:cNvCxnSpPr>
            <a:cxnSpLocks/>
          </p:cNvCxnSpPr>
          <p:nvPr/>
        </p:nvCxnSpPr>
        <p:spPr>
          <a:xfrm>
            <a:off x="701040" y="594360"/>
            <a:ext cx="0" cy="2636520"/>
          </a:xfrm>
          <a:prstGeom prst="line">
            <a:avLst/>
          </a:prstGeom>
          <a:ln>
            <a:solidFill>
              <a:srgbClr val="A21525"/>
            </a:solidFill>
          </a:ln>
        </p:spPr>
        <p:style>
          <a:lnRef idx="1">
            <a:schemeClr val="accent1"/>
          </a:lnRef>
          <a:fillRef idx="0">
            <a:schemeClr val="accent1"/>
          </a:fillRef>
          <a:effectRef idx="0">
            <a:schemeClr val="accent1"/>
          </a:effectRef>
          <a:fontRef idx="minor">
            <a:schemeClr val="tx1"/>
          </a:fontRef>
        </p:style>
      </p:cxnSp>
      <p:cxnSp>
        <p:nvCxnSpPr>
          <p:cNvPr id="38" name="Đường nối Thẳng 37">
            <a:extLst>
              <a:ext uri="{FF2B5EF4-FFF2-40B4-BE49-F238E27FC236}">
                <a16:creationId xmlns:a16="http://schemas.microsoft.com/office/drawing/2014/main" id="{CBE19F4B-08CF-4FE9-9BE1-C3A54F23F5C6}"/>
              </a:ext>
            </a:extLst>
          </p:cNvPr>
          <p:cNvCxnSpPr>
            <a:cxnSpLocks/>
          </p:cNvCxnSpPr>
          <p:nvPr/>
        </p:nvCxnSpPr>
        <p:spPr>
          <a:xfrm>
            <a:off x="1730227" y="-7353"/>
            <a:ext cx="0" cy="6154206"/>
          </a:xfrm>
          <a:prstGeom prst="line">
            <a:avLst/>
          </a:prstGeom>
          <a:ln>
            <a:solidFill>
              <a:srgbClr val="A21525"/>
            </a:solidFill>
          </a:ln>
        </p:spPr>
        <p:style>
          <a:lnRef idx="1">
            <a:schemeClr val="accent1"/>
          </a:lnRef>
          <a:fillRef idx="0">
            <a:schemeClr val="accent1"/>
          </a:fillRef>
          <a:effectRef idx="0">
            <a:schemeClr val="accent1"/>
          </a:effectRef>
          <a:fontRef idx="minor">
            <a:schemeClr val="tx1"/>
          </a:fontRef>
        </p:style>
      </p:cxnSp>
      <p:cxnSp>
        <p:nvCxnSpPr>
          <p:cNvPr id="43" name="Đường nối Thẳng 42">
            <a:extLst>
              <a:ext uri="{FF2B5EF4-FFF2-40B4-BE49-F238E27FC236}">
                <a16:creationId xmlns:a16="http://schemas.microsoft.com/office/drawing/2014/main" id="{7503977E-1970-4D10-8633-2F4CACA3DD9B}"/>
              </a:ext>
            </a:extLst>
          </p:cNvPr>
          <p:cNvCxnSpPr>
            <a:cxnSpLocks/>
          </p:cNvCxnSpPr>
          <p:nvPr/>
        </p:nvCxnSpPr>
        <p:spPr>
          <a:xfrm>
            <a:off x="680720" y="4221480"/>
            <a:ext cx="0" cy="2636520"/>
          </a:xfrm>
          <a:prstGeom prst="line">
            <a:avLst/>
          </a:prstGeom>
          <a:ln>
            <a:solidFill>
              <a:srgbClr val="A21525"/>
            </a:solidFill>
          </a:ln>
        </p:spPr>
        <p:style>
          <a:lnRef idx="1">
            <a:schemeClr val="accent1"/>
          </a:lnRef>
          <a:fillRef idx="0">
            <a:schemeClr val="accent1"/>
          </a:fillRef>
          <a:effectRef idx="0">
            <a:schemeClr val="accent1"/>
          </a:effectRef>
          <a:fontRef idx="minor">
            <a:schemeClr val="tx1"/>
          </a:fontRef>
        </p:style>
      </p:cxnSp>
      <p:pic>
        <p:nvPicPr>
          <p:cNvPr id="44" name="Hình ảnh 43" descr="Ảnh có chứa tòa nhà, người, ngoài trời&#10;&#10;Mô tả được tạo tự động">
            <a:extLst>
              <a:ext uri="{FF2B5EF4-FFF2-40B4-BE49-F238E27FC236}">
                <a16:creationId xmlns:a16="http://schemas.microsoft.com/office/drawing/2014/main" id="{9925C069-AE06-43BD-AF85-F996ACE8818F}"/>
              </a:ext>
            </a:extLst>
          </p:cNvPr>
          <p:cNvPicPr>
            <a:picLocks noChangeAspect="1"/>
          </p:cNvPicPr>
          <p:nvPr/>
        </p:nvPicPr>
        <p:blipFill rotWithShape="1">
          <a:blip r:embed="rId5">
            <a:alphaModFix amt="0"/>
            <a:extLst>
              <a:ext uri="{28A0092B-C50C-407E-A947-70E740481C1C}">
                <a14:useLocalDpi xmlns:a14="http://schemas.microsoft.com/office/drawing/2010/main" val="0"/>
              </a:ext>
            </a:extLst>
          </a:blip>
          <a:srcRect l="27606" t="8705" r="26090" b="351"/>
          <a:stretch/>
        </p:blipFill>
        <p:spPr>
          <a:xfrm>
            <a:off x="5204484" y="1265412"/>
            <a:ext cx="2134188" cy="2274011"/>
          </a:xfrm>
          <a:prstGeom prst="rect">
            <a:avLst/>
          </a:prstGeom>
        </p:spPr>
      </p:pic>
      <p:sp>
        <p:nvSpPr>
          <p:cNvPr id="47" name="Hình chữ nhật 46">
            <a:extLst>
              <a:ext uri="{FF2B5EF4-FFF2-40B4-BE49-F238E27FC236}">
                <a16:creationId xmlns:a16="http://schemas.microsoft.com/office/drawing/2014/main" id="{8C2A3DD0-EB8A-4F2F-91C5-3A20CAA7160D}"/>
              </a:ext>
            </a:extLst>
          </p:cNvPr>
          <p:cNvSpPr/>
          <p:nvPr/>
        </p:nvSpPr>
        <p:spPr>
          <a:xfrm>
            <a:off x="2197725" y="436203"/>
            <a:ext cx="4833879" cy="693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ts val="2100"/>
              </a:lnSpc>
            </a:pPr>
            <a:r>
              <a:rPr lang="vi-VN" sz="2400" b="1" dirty="0">
                <a:solidFill>
                  <a:srgbClr val="FF0000"/>
                </a:solidFill>
                <a:effectLst/>
                <a:latin typeface="Times New Roman" panose="02020603050405020304" pitchFamily="18" charset="0"/>
                <a:ea typeface="Times New Roman" panose="02020603050405020304" pitchFamily="18" charset="0"/>
              </a:rPr>
              <a:t>3. </a:t>
            </a:r>
            <a:r>
              <a:rPr lang="en-US" sz="2400" b="1" dirty="0">
                <a:solidFill>
                  <a:srgbClr val="FF0000"/>
                </a:solidFill>
                <a:effectLst/>
                <a:latin typeface="Times New Roman" panose="02020603050405020304" pitchFamily="18" charset="0"/>
                <a:ea typeface="Times New Roman" panose="02020603050405020304" pitchFamily="18" charset="0"/>
              </a:rPr>
              <a:t>Sprint Review (4 hours / sprint)</a:t>
            </a:r>
          </a:p>
        </p:txBody>
      </p:sp>
      <p:sp>
        <p:nvSpPr>
          <p:cNvPr id="48" name="Hộp Văn bản 47">
            <a:extLst>
              <a:ext uri="{FF2B5EF4-FFF2-40B4-BE49-F238E27FC236}">
                <a16:creationId xmlns:a16="http://schemas.microsoft.com/office/drawing/2014/main" id="{F3C97F14-EDA1-4EA3-B68F-AEF1D96AA463}"/>
              </a:ext>
            </a:extLst>
          </p:cNvPr>
          <p:cNvSpPr txBox="1"/>
          <p:nvPr/>
        </p:nvSpPr>
        <p:spPr>
          <a:xfrm>
            <a:off x="1730227" y="1075247"/>
            <a:ext cx="9081426" cy="1708160"/>
          </a:xfrm>
          <a:prstGeom prst="rect">
            <a:avLst/>
          </a:prstGeom>
          <a:noFill/>
        </p:spPr>
        <p:txBody>
          <a:bodyPr wrap="square">
            <a:spAutoFit/>
          </a:bodyPr>
          <a:lstStyle/>
          <a:p>
            <a:pPr marL="457200">
              <a:lnSpc>
                <a:spcPts val="2100"/>
              </a:lnSpc>
            </a:pPr>
            <a:r>
              <a:rPr lang="vi-VN" sz="180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The Sprint Review is an opportunity for the Scrum Team to get together with stakeholders (Different Department Representatives, CEO, Lead Small Team, etc.) to discuss Growth Accomplishment and update as needed. required for that product. A Sprint Review usually takes place on the last day of the Sprint and allows the Scrum Team the opportunity to show the Done Increment to stakeholders (customers, management and anyone else considered relevant and interested).</a:t>
            </a:r>
          </a:p>
        </p:txBody>
      </p:sp>
      <p:sp>
        <p:nvSpPr>
          <p:cNvPr id="4" name="Tam giác Cân 3">
            <a:extLst>
              <a:ext uri="{FF2B5EF4-FFF2-40B4-BE49-F238E27FC236}">
                <a16:creationId xmlns:a16="http://schemas.microsoft.com/office/drawing/2014/main" id="{7F113018-C316-4E07-97B7-16954D451D26}"/>
              </a:ext>
            </a:extLst>
          </p:cNvPr>
          <p:cNvSpPr/>
          <p:nvPr/>
        </p:nvSpPr>
        <p:spPr>
          <a:xfrm rot="12261584">
            <a:off x="293814" y="9803769"/>
            <a:ext cx="2996457" cy="2280109"/>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1" name="Nhóm 30">
            <a:extLst>
              <a:ext uri="{FF2B5EF4-FFF2-40B4-BE49-F238E27FC236}">
                <a16:creationId xmlns:a16="http://schemas.microsoft.com/office/drawing/2014/main" id="{AD519ADD-4463-4D9D-8393-D14BE75F0E1F}"/>
              </a:ext>
            </a:extLst>
          </p:cNvPr>
          <p:cNvGrpSpPr/>
          <p:nvPr/>
        </p:nvGrpSpPr>
        <p:grpSpPr>
          <a:xfrm>
            <a:off x="2783280" y="7502371"/>
            <a:ext cx="6628275" cy="2504942"/>
            <a:chOff x="2793440" y="2523971"/>
            <a:chExt cx="6628275" cy="2504942"/>
          </a:xfrm>
        </p:grpSpPr>
        <p:sp>
          <p:nvSpPr>
            <p:cNvPr id="32" name="Hộp Văn bản 31">
              <a:extLst>
                <a:ext uri="{FF2B5EF4-FFF2-40B4-BE49-F238E27FC236}">
                  <a16:creationId xmlns:a16="http://schemas.microsoft.com/office/drawing/2014/main" id="{A237D0EC-BCDC-4EF9-B152-214496C16E97}"/>
                </a:ext>
              </a:extLst>
            </p:cNvPr>
            <p:cNvSpPr txBox="1"/>
            <p:nvPr/>
          </p:nvSpPr>
          <p:spPr>
            <a:xfrm>
              <a:off x="2793440" y="2797694"/>
              <a:ext cx="6628275" cy="1754326"/>
            </a:xfrm>
            <a:prstGeom prst="rect">
              <a:avLst/>
            </a:prstGeom>
            <a:noFill/>
          </p:spPr>
          <p:txBody>
            <a:bodyPr wrap="square" rtlCol="0">
              <a:spAutoFit/>
            </a:bodyPr>
            <a:lstStyle/>
            <a:p>
              <a:pPr algn="ctr"/>
              <a:r>
                <a:rPr lang="en-US" sz="5400" b="1">
                  <a:ln>
                    <a:solidFill>
                      <a:srgbClr val="A6543C"/>
                    </a:solidFill>
                  </a:ln>
                  <a:gradFill>
                    <a:gsLst>
                      <a:gs pos="0">
                        <a:srgbClr val="3A82B4"/>
                      </a:gs>
                      <a:gs pos="74000">
                        <a:srgbClr val="06124F"/>
                      </a:gs>
                      <a:gs pos="83000">
                        <a:srgbClr val="010B3B"/>
                      </a:gs>
                      <a:gs pos="100000">
                        <a:srgbClr val="06124F"/>
                      </a:gs>
                    </a:gsLst>
                    <a:lin ang="5400000" scaled="1"/>
                  </a:gradFill>
                  <a:latin typeface="Good Times Rg" panose="020B0605020000020001" pitchFamily="34" charset="0"/>
                </a:rPr>
                <a:t>THANKS FOR WATCHING!</a:t>
              </a:r>
              <a:endParaRPr lang="vi-VN" sz="5400" b="1">
                <a:ln>
                  <a:solidFill>
                    <a:srgbClr val="A6543C"/>
                  </a:solidFill>
                </a:ln>
                <a:gradFill>
                  <a:gsLst>
                    <a:gs pos="0">
                      <a:srgbClr val="3A82B4"/>
                    </a:gs>
                    <a:gs pos="74000">
                      <a:srgbClr val="06124F"/>
                    </a:gs>
                    <a:gs pos="83000">
                      <a:srgbClr val="010B3B"/>
                    </a:gs>
                    <a:gs pos="100000">
                      <a:srgbClr val="06124F"/>
                    </a:gs>
                  </a:gsLst>
                  <a:lin ang="5400000" scaled="1"/>
                </a:gradFill>
              </a:endParaRPr>
            </a:p>
          </p:txBody>
        </p:sp>
        <p:sp>
          <p:nvSpPr>
            <p:cNvPr id="35" name="Hộp Văn bản 34">
              <a:extLst>
                <a:ext uri="{FF2B5EF4-FFF2-40B4-BE49-F238E27FC236}">
                  <a16:creationId xmlns:a16="http://schemas.microsoft.com/office/drawing/2014/main" id="{AA9513E8-66DC-47B4-AA34-AA3EEC5260EB}"/>
                </a:ext>
              </a:extLst>
            </p:cNvPr>
            <p:cNvSpPr txBox="1"/>
            <p:nvPr/>
          </p:nvSpPr>
          <p:spPr>
            <a:xfrm>
              <a:off x="4521845" y="4505693"/>
              <a:ext cx="3171464" cy="523220"/>
            </a:xfrm>
            <a:prstGeom prst="rect">
              <a:avLst/>
            </a:prstGeom>
            <a:noFill/>
          </p:spPr>
          <p:txBody>
            <a:bodyPr wrap="square" rtlCol="0">
              <a:spAutoFit/>
            </a:bodyPr>
            <a:lstStyle/>
            <a:p>
              <a:pPr algn="ctr"/>
              <a:r>
                <a:rPr lang="en-US" sz="2800" b="1">
                  <a:solidFill>
                    <a:schemeClr val="bg1"/>
                  </a:solidFill>
                  <a:latin typeface="Dancing Script" pitchFamily="2" charset="-93"/>
                </a:rPr>
                <a:t>Group Name!</a:t>
              </a:r>
              <a:endParaRPr lang="vi-VN" sz="2800" b="1">
                <a:solidFill>
                  <a:schemeClr val="bg1"/>
                </a:solidFill>
                <a:latin typeface="Dancing Script" pitchFamily="2" charset="-93"/>
              </a:endParaRPr>
            </a:p>
          </p:txBody>
        </p:sp>
        <p:pic>
          <p:nvPicPr>
            <p:cNvPr id="36" name="Hình ảnh 35">
              <a:extLst>
                <a:ext uri="{FF2B5EF4-FFF2-40B4-BE49-F238E27FC236}">
                  <a16:creationId xmlns:a16="http://schemas.microsoft.com/office/drawing/2014/main" id="{941F1064-B3F8-4999-9AA7-B094D3701009}"/>
                </a:ext>
              </a:extLst>
            </p:cNvPr>
            <p:cNvPicPr>
              <a:picLocks noChangeAspect="1"/>
            </p:cNvPicPr>
            <p:nvPr/>
          </p:nvPicPr>
          <p:blipFill rotWithShape="1">
            <a:blip r:embed="rId6">
              <a:extLst>
                <a:ext uri="{28A0092B-C50C-407E-A947-70E740481C1C}">
                  <a14:useLocalDpi xmlns:a14="http://schemas.microsoft.com/office/drawing/2010/main" val="0"/>
                </a:ext>
              </a:extLst>
            </a:blip>
            <a:srcRect r="50000"/>
            <a:stretch/>
          </p:blipFill>
          <p:spPr>
            <a:xfrm>
              <a:off x="5510393" y="2523972"/>
              <a:ext cx="585607" cy="261693"/>
            </a:xfrm>
            <a:prstGeom prst="rect">
              <a:avLst/>
            </a:prstGeom>
          </p:spPr>
        </p:pic>
        <p:pic>
          <p:nvPicPr>
            <p:cNvPr id="39" name="Hình ảnh 38">
              <a:extLst>
                <a:ext uri="{FF2B5EF4-FFF2-40B4-BE49-F238E27FC236}">
                  <a16:creationId xmlns:a16="http://schemas.microsoft.com/office/drawing/2014/main" id="{1FF2BC43-E67E-45DA-9F85-50D04C991012}"/>
                </a:ext>
              </a:extLst>
            </p:cNvPr>
            <p:cNvPicPr>
              <a:picLocks noChangeAspect="1"/>
            </p:cNvPicPr>
            <p:nvPr/>
          </p:nvPicPr>
          <p:blipFill rotWithShape="1">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l="50163" r="-3025"/>
            <a:stretch/>
          </p:blipFill>
          <p:spPr>
            <a:xfrm>
              <a:off x="6096000" y="2523971"/>
              <a:ext cx="619125" cy="261693"/>
            </a:xfrm>
            <a:prstGeom prst="rect">
              <a:avLst/>
            </a:prstGeom>
          </p:spPr>
        </p:pic>
      </p:grpSp>
      <p:sp>
        <p:nvSpPr>
          <p:cNvPr id="11" name="Hình chữ nhật 10">
            <a:extLst>
              <a:ext uri="{FF2B5EF4-FFF2-40B4-BE49-F238E27FC236}">
                <a16:creationId xmlns:a16="http://schemas.microsoft.com/office/drawing/2014/main" id="{837B4C55-579C-4DC1-8C5F-2FCA4FF8E7C7}"/>
              </a:ext>
            </a:extLst>
          </p:cNvPr>
          <p:cNvSpPr/>
          <p:nvPr/>
        </p:nvSpPr>
        <p:spPr>
          <a:xfrm>
            <a:off x="2676534" y="6174579"/>
            <a:ext cx="6491681" cy="2641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C00000"/>
              </a:solidFill>
            </a:endParaRPr>
          </a:p>
        </p:txBody>
      </p:sp>
      <p:pic>
        <p:nvPicPr>
          <p:cNvPr id="9" name="Hình ảnh 8">
            <a:extLst>
              <a:ext uri="{FF2B5EF4-FFF2-40B4-BE49-F238E27FC236}">
                <a16:creationId xmlns:a16="http://schemas.microsoft.com/office/drawing/2014/main" id="{C129703B-AE88-F4E8-D8E3-72F8BA24829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20426" y="2794117"/>
            <a:ext cx="4974935" cy="3237363"/>
          </a:xfrm>
          <a:prstGeom prst="rect">
            <a:avLst/>
          </a:prstGeom>
        </p:spPr>
      </p:pic>
      <p:pic>
        <p:nvPicPr>
          <p:cNvPr id="10" name="Hình ảnh 9">
            <a:extLst>
              <a:ext uri="{FF2B5EF4-FFF2-40B4-BE49-F238E27FC236}">
                <a16:creationId xmlns:a16="http://schemas.microsoft.com/office/drawing/2014/main" id="{383C5241-3736-CB95-4496-1C81A176EBB5}"/>
              </a:ext>
            </a:extLst>
          </p:cNvPr>
          <p:cNvPicPr/>
          <p:nvPr/>
        </p:nvPicPr>
        <p:blipFill>
          <a:blip r:embed="rId10">
            <a:extLst>
              <a:ext uri="{28A0092B-C50C-407E-A947-70E740481C1C}">
                <a14:useLocalDpi xmlns:a14="http://schemas.microsoft.com/office/drawing/2010/main" val="0"/>
              </a:ext>
            </a:extLst>
          </a:blip>
          <a:stretch>
            <a:fillRect/>
          </a:stretch>
        </p:blipFill>
        <p:spPr>
          <a:xfrm>
            <a:off x="3447350" y="2662684"/>
            <a:ext cx="5943600" cy="3263265"/>
          </a:xfrm>
          <a:prstGeom prst="rect">
            <a:avLst/>
          </a:prstGeom>
        </p:spPr>
      </p:pic>
    </p:spTree>
    <p:extLst>
      <p:ext uri="{BB962C8B-B14F-4D97-AF65-F5344CB8AC3E}">
        <p14:creationId xmlns:p14="http://schemas.microsoft.com/office/powerpoint/2010/main" val="3637350645"/>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Hình ảnh 58" descr="Ảnh có chứa ngôi sao, vật thể ngoài trời, bầu trời đêm&#10;&#10;Mô tả được tạo tự động">
            <a:extLst>
              <a:ext uri="{FF2B5EF4-FFF2-40B4-BE49-F238E27FC236}">
                <a16:creationId xmlns:a16="http://schemas.microsoft.com/office/drawing/2014/main" id="{0DDC34AA-878D-46E4-B532-DC27DCBE20B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5000"/>
                    </a14:imgEffect>
                  </a14:imgLayer>
                </a14:imgProps>
              </a:ext>
              <a:ext uri="{28A0092B-C50C-407E-A947-70E740481C1C}">
                <a14:useLocalDpi xmlns:a14="http://schemas.microsoft.com/office/drawing/2010/main" val="0"/>
              </a:ext>
            </a:extLst>
          </a:blip>
          <a:stretch>
            <a:fillRect/>
          </a:stretch>
        </p:blipFill>
        <p:spPr>
          <a:xfrm>
            <a:off x="-2499359" y="3357"/>
            <a:ext cx="19202090" cy="10801176"/>
          </a:xfrm>
          <a:prstGeom prst="rect">
            <a:avLst/>
          </a:prstGeom>
        </p:spPr>
      </p:pic>
      <p:pic>
        <p:nvPicPr>
          <p:cNvPr id="23" name="Hình ảnh 22" descr="Ảnh có chứa người, quần áo&#10;&#10;Mô tả được tạo tự động">
            <a:extLst>
              <a:ext uri="{FF2B5EF4-FFF2-40B4-BE49-F238E27FC236}">
                <a16:creationId xmlns:a16="http://schemas.microsoft.com/office/drawing/2014/main" id="{2C4CAC84-76EC-445E-9403-3E05E830B8CA}"/>
              </a:ext>
            </a:extLst>
          </p:cNvPr>
          <p:cNvPicPr>
            <a:picLocks noChangeAspect="1"/>
          </p:cNvPicPr>
          <p:nvPr/>
        </p:nvPicPr>
        <p:blipFill rotWithShape="1">
          <a:blip r:embed="rId4">
            <a:alphaModFix amt="0"/>
            <a:extLst>
              <a:ext uri="{28A0092B-C50C-407E-A947-70E740481C1C}">
                <a14:useLocalDpi xmlns:a14="http://schemas.microsoft.com/office/drawing/2010/main" val="0"/>
              </a:ext>
            </a:extLst>
          </a:blip>
          <a:srcRect l="769" t="994" r="-769" b="24768"/>
          <a:stretch/>
        </p:blipFill>
        <p:spPr>
          <a:xfrm>
            <a:off x="5067855" y="1657012"/>
            <a:ext cx="2316396" cy="2208773"/>
          </a:xfrm>
          <a:prstGeom prst="rect">
            <a:avLst/>
          </a:prstGeom>
        </p:spPr>
      </p:pic>
      <p:sp>
        <p:nvSpPr>
          <p:cNvPr id="2" name="Hình chữ nhật 1">
            <a:extLst>
              <a:ext uri="{FF2B5EF4-FFF2-40B4-BE49-F238E27FC236}">
                <a16:creationId xmlns:a16="http://schemas.microsoft.com/office/drawing/2014/main" id="{B16B5AE9-0D82-4699-8E62-10E3B3FE2762}"/>
              </a:ext>
            </a:extLst>
          </p:cNvPr>
          <p:cNvSpPr/>
          <p:nvPr/>
        </p:nvSpPr>
        <p:spPr>
          <a:xfrm>
            <a:off x="11558414" y="0"/>
            <a:ext cx="633586" cy="6858000"/>
          </a:xfrm>
          <a:prstGeom prst="rect">
            <a:avLst/>
          </a:prstGeom>
          <a:gradFill>
            <a:gsLst>
              <a:gs pos="0">
                <a:srgbClr val="C00000"/>
              </a:gs>
              <a:gs pos="74000">
                <a:schemeClr val="tx1">
                  <a:lumMod val="95000"/>
                  <a:lumOff val="5000"/>
                </a:schemeClr>
              </a:gs>
              <a:gs pos="83000">
                <a:schemeClr val="tx1">
                  <a:lumMod val="95000"/>
                  <a:lumOff val="5000"/>
                </a:schemeClr>
              </a:gs>
              <a:gs pos="100000">
                <a:schemeClr val="tx1">
                  <a:lumMod val="95000"/>
                  <a:lumOff val="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ộp Văn bản 24">
            <a:extLst>
              <a:ext uri="{FF2B5EF4-FFF2-40B4-BE49-F238E27FC236}">
                <a16:creationId xmlns:a16="http://schemas.microsoft.com/office/drawing/2014/main" id="{5457E40C-58A6-4834-8554-43B3943EE604}"/>
              </a:ext>
            </a:extLst>
          </p:cNvPr>
          <p:cNvSpPr txBox="1"/>
          <p:nvPr/>
        </p:nvSpPr>
        <p:spPr>
          <a:xfrm>
            <a:off x="11643360" y="443615"/>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01</a:t>
            </a:r>
            <a:endParaRPr lang="vi-VN" sz="2000" b="1">
              <a:solidFill>
                <a:schemeClr val="bg1"/>
              </a:solidFill>
              <a:latin typeface="Arial" panose="020B0604020202020204" pitchFamily="34" charset="0"/>
              <a:cs typeface="Arial" panose="020B0604020202020204" pitchFamily="34" charset="0"/>
            </a:endParaRPr>
          </a:p>
        </p:txBody>
      </p:sp>
      <p:sp>
        <p:nvSpPr>
          <p:cNvPr id="27" name="Hộp Văn bản 26">
            <a:extLst>
              <a:ext uri="{FF2B5EF4-FFF2-40B4-BE49-F238E27FC236}">
                <a16:creationId xmlns:a16="http://schemas.microsoft.com/office/drawing/2014/main" id="{145E498F-3F2F-4CE0-8370-D6B9A00FAEEA}"/>
              </a:ext>
            </a:extLst>
          </p:cNvPr>
          <p:cNvSpPr txBox="1"/>
          <p:nvPr/>
        </p:nvSpPr>
        <p:spPr>
          <a:xfrm>
            <a:off x="11627571" y="1150393"/>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02</a:t>
            </a:r>
            <a:endParaRPr lang="vi-VN" sz="2000" b="1">
              <a:solidFill>
                <a:schemeClr val="bg1"/>
              </a:solidFill>
              <a:latin typeface="Arial" panose="020B0604020202020204" pitchFamily="34" charset="0"/>
              <a:cs typeface="Arial" panose="020B0604020202020204" pitchFamily="34" charset="0"/>
            </a:endParaRPr>
          </a:p>
        </p:txBody>
      </p:sp>
      <p:sp>
        <p:nvSpPr>
          <p:cNvPr id="29" name="Hộp Văn bản 28">
            <a:extLst>
              <a:ext uri="{FF2B5EF4-FFF2-40B4-BE49-F238E27FC236}">
                <a16:creationId xmlns:a16="http://schemas.microsoft.com/office/drawing/2014/main" id="{1C76B95C-FB77-4928-96A7-DAFC496D956B}"/>
              </a:ext>
            </a:extLst>
          </p:cNvPr>
          <p:cNvSpPr txBox="1"/>
          <p:nvPr/>
        </p:nvSpPr>
        <p:spPr>
          <a:xfrm>
            <a:off x="11627571" y="1857171"/>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03</a:t>
            </a:r>
            <a:endParaRPr lang="vi-VN" sz="2000" b="1">
              <a:solidFill>
                <a:schemeClr val="bg1"/>
              </a:solidFill>
              <a:latin typeface="Arial" panose="020B0604020202020204" pitchFamily="34" charset="0"/>
              <a:cs typeface="Arial" panose="020B0604020202020204" pitchFamily="34" charset="0"/>
            </a:endParaRPr>
          </a:p>
        </p:txBody>
      </p:sp>
      <p:sp>
        <p:nvSpPr>
          <p:cNvPr id="30" name="Hộp Văn bản 29">
            <a:extLst>
              <a:ext uri="{FF2B5EF4-FFF2-40B4-BE49-F238E27FC236}">
                <a16:creationId xmlns:a16="http://schemas.microsoft.com/office/drawing/2014/main" id="{569D1AE0-2611-412A-8E3E-2F4F73F662F3}"/>
              </a:ext>
            </a:extLst>
          </p:cNvPr>
          <p:cNvSpPr txBox="1"/>
          <p:nvPr/>
        </p:nvSpPr>
        <p:spPr>
          <a:xfrm>
            <a:off x="11643360" y="2490132"/>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04</a:t>
            </a:r>
            <a:endParaRPr lang="vi-VN" sz="2000" b="1">
              <a:solidFill>
                <a:schemeClr val="bg1"/>
              </a:solidFill>
              <a:latin typeface="Arial" panose="020B0604020202020204" pitchFamily="34" charset="0"/>
              <a:cs typeface="Arial" panose="020B0604020202020204" pitchFamily="34" charset="0"/>
            </a:endParaRPr>
          </a:p>
        </p:txBody>
      </p:sp>
      <p:sp>
        <p:nvSpPr>
          <p:cNvPr id="33" name="Hộp Văn bản 32">
            <a:extLst>
              <a:ext uri="{FF2B5EF4-FFF2-40B4-BE49-F238E27FC236}">
                <a16:creationId xmlns:a16="http://schemas.microsoft.com/office/drawing/2014/main" id="{9573F07F-390F-4711-AE13-94B9467E762D}"/>
              </a:ext>
            </a:extLst>
          </p:cNvPr>
          <p:cNvSpPr txBox="1"/>
          <p:nvPr/>
        </p:nvSpPr>
        <p:spPr>
          <a:xfrm>
            <a:off x="11643360" y="3123093"/>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05</a:t>
            </a:r>
            <a:endParaRPr lang="vi-VN" sz="2000" b="1">
              <a:solidFill>
                <a:schemeClr val="bg1"/>
              </a:solidFill>
              <a:latin typeface="Arial" panose="020B0604020202020204" pitchFamily="34" charset="0"/>
              <a:cs typeface="Arial" panose="020B0604020202020204" pitchFamily="34" charset="0"/>
            </a:endParaRPr>
          </a:p>
        </p:txBody>
      </p:sp>
      <p:sp>
        <p:nvSpPr>
          <p:cNvPr id="3" name="Hình chữ nhật 2">
            <a:extLst>
              <a:ext uri="{FF2B5EF4-FFF2-40B4-BE49-F238E27FC236}">
                <a16:creationId xmlns:a16="http://schemas.microsoft.com/office/drawing/2014/main" id="{39943516-D681-485E-A01B-B86B0B076FDE}"/>
              </a:ext>
            </a:extLst>
          </p:cNvPr>
          <p:cNvSpPr/>
          <p:nvPr/>
        </p:nvSpPr>
        <p:spPr>
          <a:xfrm>
            <a:off x="520370" y="1540771"/>
            <a:ext cx="2894270" cy="69005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6" name="Đường nối Thẳng 5">
            <a:extLst>
              <a:ext uri="{FF2B5EF4-FFF2-40B4-BE49-F238E27FC236}">
                <a16:creationId xmlns:a16="http://schemas.microsoft.com/office/drawing/2014/main" id="{7CD05683-1817-4FC7-9F88-917962CBF3EC}"/>
              </a:ext>
            </a:extLst>
          </p:cNvPr>
          <p:cNvCxnSpPr>
            <a:cxnSpLocks/>
          </p:cNvCxnSpPr>
          <p:nvPr/>
        </p:nvCxnSpPr>
        <p:spPr>
          <a:xfrm>
            <a:off x="701040" y="594360"/>
            <a:ext cx="0" cy="2636520"/>
          </a:xfrm>
          <a:prstGeom prst="line">
            <a:avLst/>
          </a:prstGeom>
          <a:ln>
            <a:solidFill>
              <a:srgbClr val="A21525"/>
            </a:solidFill>
          </a:ln>
        </p:spPr>
        <p:style>
          <a:lnRef idx="1">
            <a:schemeClr val="accent1"/>
          </a:lnRef>
          <a:fillRef idx="0">
            <a:schemeClr val="accent1"/>
          </a:fillRef>
          <a:effectRef idx="0">
            <a:schemeClr val="accent1"/>
          </a:effectRef>
          <a:fontRef idx="minor">
            <a:schemeClr val="tx1"/>
          </a:fontRef>
        </p:style>
      </p:cxnSp>
      <p:cxnSp>
        <p:nvCxnSpPr>
          <p:cNvPr id="38" name="Đường nối Thẳng 37">
            <a:extLst>
              <a:ext uri="{FF2B5EF4-FFF2-40B4-BE49-F238E27FC236}">
                <a16:creationId xmlns:a16="http://schemas.microsoft.com/office/drawing/2014/main" id="{CBE19F4B-08CF-4FE9-9BE1-C3A54F23F5C6}"/>
              </a:ext>
            </a:extLst>
          </p:cNvPr>
          <p:cNvCxnSpPr>
            <a:cxnSpLocks/>
          </p:cNvCxnSpPr>
          <p:nvPr/>
        </p:nvCxnSpPr>
        <p:spPr>
          <a:xfrm>
            <a:off x="1730227" y="-7353"/>
            <a:ext cx="0" cy="6154206"/>
          </a:xfrm>
          <a:prstGeom prst="line">
            <a:avLst/>
          </a:prstGeom>
          <a:ln>
            <a:solidFill>
              <a:srgbClr val="A21525"/>
            </a:solidFill>
          </a:ln>
        </p:spPr>
        <p:style>
          <a:lnRef idx="1">
            <a:schemeClr val="accent1"/>
          </a:lnRef>
          <a:fillRef idx="0">
            <a:schemeClr val="accent1"/>
          </a:fillRef>
          <a:effectRef idx="0">
            <a:schemeClr val="accent1"/>
          </a:effectRef>
          <a:fontRef idx="minor">
            <a:schemeClr val="tx1"/>
          </a:fontRef>
        </p:style>
      </p:cxnSp>
      <p:cxnSp>
        <p:nvCxnSpPr>
          <p:cNvPr id="43" name="Đường nối Thẳng 42">
            <a:extLst>
              <a:ext uri="{FF2B5EF4-FFF2-40B4-BE49-F238E27FC236}">
                <a16:creationId xmlns:a16="http://schemas.microsoft.com/office/drawing/2014/main" id="{7503977E-1970-4D10-8633-2F4CACA3DD9B}"/>
              </a:ext>
            </a:extLst>
          </p:cNvPr>
          <p:cNvCxnSpPr>
            <a:cxnSpLocks/>
          </p:cNvCxnSpPr>
          <p:nvPr/>
        </p:nvCxnSpPr>
        <p:spPr>
          <a:xfrm>
            <a:off x="680720" y="4221480"/>
            <a:ext cx="0" cy="2636520"/>
          </a:xfrm>
          <a:prstGeom prst="line">
            <a:avLst/>
          </a:prstGeom>
          <a:ln>
            <a:solidFill>
              <a:srgbClr val="A21525"/>
            </a:solidFill>
          </a:ln>
        </p:spPr>
        <p:style>
          <a:lnRef idx="1">
            <a:schemeClr val="accent1"/>
          </a:lnRef>
          <a:fillRef idx="0">
            <a:schemeClr val="accent1"/>
          </a:fillRef>
          <a:effectRef idx="0">
            <a:schemeClr val="accent1"/>
          </a:effectRef>
          <a:fontRef idx="minor">
            <a:schemeClr val="tx1"/>
          </a:fontRef>
        </p:style>
      </p:cxnSp>
      <p:pic>
        <p:nvPicPr>
          <p:cNvPr id="44" name="Hình ảnh 43" descr="Ảnh có chứa tòa nhà, người, ngoài trời&#10;&#10;Mô tả được tạo tự động">
            <a:extLst>
              <a:ext uri="{FF2B5EF4-FFF2-40B4-BE49-F238E27FC236}">
                <a16:creationId xmlns:a16="http://schemas.microsoft.com/office/drawing/2014/main" id="{9925C069-AE06-43BD-AF85-F996ACE8818F}"/>
              </a:ext>
            </a:extLst>
          </p:cNvPr>
          <p:cNvPicPr>
            <a:picLocks noChangeAspect="1"/>
          </p:cNvPicPr>
          <p:nvPr/>
        </p:nvPicPr>
        <p:blipFill rotWithShape="1">
          <a:blip r:embed="rId5">
            <a:alphaModFix amt="0"/>
            <a:extLst>
              <a:ext uri="{28A0092B-C50C-407E-A947-70E740481C1C}">
                <a14:useLocalDpi xmlns:a14="http://schemas.microsoft.com/office/drawing/2010/main" val="0"/>
              </a:ext>
            </a:extLst>
          </a:blip>
          <a:srcRect l="27606" t="8705" r="26090" b="351"/>
          <a:stretch/>
        </p:blipFill>
        <p:spPr>
          <a:xfrm>
            <a:off x="5204484" y="1265412"/>
            <a:ext cx="2134188" cy="2274011"/>
          </a:xfrm>
          <a:prstGeom prst="rect">
            <a:avLst/>
          </a:prstGeom>
        </p:spPr>
      </p:pic>
      <p:sp>
        <p:nvSpPr>
          <p:cNvPr id="47" name="Hình chữ nhật 46">
            <a:extLst>
              <a:ext uri="{FF2B5EF4-FFF2-40B4-BE49-F238E27FC236}">
                <a16:creationId xmlns:a16="http://schemas.microsoft.com/office/drawing/2014/main" id="{8C2A3DD0-EB8A-4F2F-91C5-3A20CAA7160D}"/>
              </a:ext>
            </a:extLst>
          </p:cNvPr>
          <p:cNvSpPr/>
          <p:nvPr/>
        </p:nvSpPr>
        <p:spPr>
          <a:xfrm>
            <a:off x="2197725" y="436203"/>
            <a:ext cx="6294522" cy="693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ts val="2100"/>
              </a:lnSpc>
            </a:pPr>
            <a:r>
              <a:rPr lang="vi-VN" sz="24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4. </a:t>
            </a:r>
            <a:r>
              <a:rPr lang="en-US" sz="24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Sprint Retrospective (3 hours / sprint)</a:t>
            </a:r>
            <a:endParaRPr lang="en-US" sz="2400" b="1" dirty="0">
              <a:solidFill>
                <a:srgbClr val="FF0000"/>
              </a:solidFill>
              <a:effectLst/>
              <a:latin typeface="Times New Roman" panose="02020603050405020304" pitchFamily="18" charset="0"/>
              <a:ea typeface="Times New Roman" panose="02020603050405020304" pitchFamily="18" charset="0"/>
            </a:endParaRPr>
          </a:p>
        </p:txBody>
      </p:sp>
      <p:sp>
        <p:nvSpPr>
          <p:cNvPr id="48" name="Hộp Văn bản 47">
            <a:extLst>
              <a:ext uri="{FF2B5EF4-FFF2-40B4-BE49-F238E27FC236}">
                <a16:creationId xmlns:a16="http://schemas.microsoft.com/office/drawing/2014/main" id="{F3C97F14-EDA1-4EA3-B68F-AEF1D96AA463}"/>
              </a:ext>
            </a:extLst>
          </p:cNvPr>
          <p:cNvSpPr txBox="1"/>
          <p:nvPr/>
        </p:nvSpPr>
        <p:spPr>
          <a:xfrm>
            <a:off x="1730227" y="1162799"/>
            <a:ext cx="9081426" cy="900246"/>
          </a:xfrm>
          <a:prstGeom prst="rect">
            <a:avLst/>
          </a:prstGeom>
          <a:noFill/>
        </p:spPr>
        <p:txBody>
          <a:bodyPr wrap="square">
            <a:spAutoFit/>
          </a:bodyPr>
          <a:lstStyle/>
          <a:p>
            <a:pPr marL="457200">
              <a:lnSpc>
                <a:spcPts val="2100"/>
              </a:lnSpc>
            </a:pPr>
            <a:r>
              <a:rPr lang="vi-V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sprint retrospective is a recurring meeting dedicated to discussing overall workflow enhancements while recovering at the end of a sprint and preparing to go forward with the next one, so you can make each sprint more streamlined and successful than the last.</a:t>
            </a:r>
            <a:endParaRPr lang="en-US" sz="1800" dirty="0">
              <a:solidFill>
                <a:schemeClr val="bg1"/>
              </a:solidFill>
              <a:effectLst/>
              <a:latin typeface="Times New Roman" panose="02020603050405020304" pitchFamily="18" charset="0"/>
              <a:ea typeface="Times New Roman" panose="02020603050405020304" pitchFamily="18" charset="0"/>
            </a:endParaRPr>
          </a:p>
        </p:txBody>
      </p:sp>
      <p:sp>
        <p:nvSpPr>
          <p:cNvPr id="4" name="Tam giác Cân 3">
            <a:extLst>
              <a:ext uri="{FF2B5EF4-FFF2-40B4-BE49-F238E27FC236}">
                <a16:creationId xmlns:a16="http://schemas.microsoft.com/office/drawing/2014/main" id="{7F113018-C316-4E07-97B7-16954D451D26}"/>
              </a:ext>
            </a:extLst>
          </p:cNvPr>
          <p:cNvSpPr/>
          <p:nvPr/>
        </p:nvSpPr>
        <p:spPr>
          <a:xfrm rot="12261584">
            <a:off x="293814" y="9803769"/>
            <a:ext cx="2996457" cy="2280109"/>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1" name="Nhóm 30">
            <a:extLst>
              <a:ext uri="{FF2B5EF4-FFF2-40B4-BE49-F238E27FC236}">
                <a16:creationId xmlns:a16="http://schemas.microsoft.com/office/drawing/2014/main" id="{AD519ADD-4463-4D9D-8393-D14BE75F0E1F}"/>
              </a:ext>
            </a:extLst>
          </p:cNvPr>
          <p:cNvGrpSpPr/>
          <p:nvPr/>
        </p:nvGrpSpPr>
        <p:grpSpPr>
          <a:xfrm>
            <a:off x="2783280" y="7502371"/>
            <a:ext cx="6628275" cy="2504942"/>
            <a:chOff x="2793440" y="2523971"/>
            <a:chExt cx="6628275" cy="2504942"/>
          </a:xfrm>
        </p:grpSpPr>
        <p:sp>
          <p:nvSpPr>
            <p:cNvPr id="32" name="Hộp Văn bản 31">
              <a:extLst>
                <a:ext uri="{FF2B5EF4-FFF2-40B4-BE49-F238E27FC236}">
                  <a16:creationId xmlns:a16="http://schemas.microsoft.com/office/drawing/2014/main" id="{A237D0EC-BCDC-4EF9-B152-214496C16E97}"/>
                </a:ext>
              </a:extLst>
            </p:cNvPr>
            <p:cNvSpPr txBox="1"/>
            <p:nvPr/>
          </p:nvSpPr>
          <p:spPr>
            <a:xfrm>
              <a:off x="2793440" y="2797694"/>
              <a:ext cx="6628275" cy="1754326"/>
            </a:xfrm>
            <a:prstGeom prst="rect">
              <a:avLst/>
            </a:prstGeom>
            <a:noFill/>
          </p:spPr>
          <p:txBody>
            <a:bodyPr wrap="square" rtlCol="0">
              <a:spAutoFit/>
            </a:bodyPr>
            <a:lstStyle/>
            <a:p>
              <a:pPr algn="ctr"/>
              <a:r>
                <a:rPr lang="en-US" sz="5400" b="1">
                  <a:ln>
                    <a:solidFill>
                      <a:srgbClr val="A6543C"/>
                    </a:solidFill>
                  </a:ln>
                  <a:gradFill>
                    <a:gsLst>
                      <a:gs pos="0">
                        <a:srgbClr val="3A82B4"/>
                      </a:gs>
                      <a:gs pos="74000">
                        <a:srgbClr val="06124F"/>
                      </a:gs>
                      <a:gs pos="83000">
                        <a:srgbClr val="010B3B"/>
                      </a:gs>
                      <a:gs pos="100000">
                        <a:srgbClr val="06124F"/>
                      </a:gs>
                    </a:gsLst>
                    <a:lin ang="5400000" scaled="1"/>
                  </a:gradFill>
                  <a:latin typeface="Good Times Rg" panose="020B0605020000020001" pitchFamily="34" charset="0"/>
                </a:rPr>
                <a:t>THANKS FOR WATCHING!</a:t>
              </a:r>
              <a:endParaRPr lang="vi-VN" sz="5400" b="1">
                <a:ln>
                  <a:solidFill>
                    <a:srgbClr val="A6543C"/>
                  </a:solidFill>
                </a:ln>
                <a:gradFill>
                  <a:gsLst>
                    <a:gs pos="0">
                      <a:srgbClr val="3A82B4"/>
                    </a:gs>
                    <a:gs pos="74000">
                      <a:srgbClr val="06124F"/>
                    </a:gs>
                    <a:gs pos="83000">
                      <a:srgbClr val="010B3B"/>
                    </a:gs>
                    <a:gs pos="100000">
                      <a:srgbClr val="06124F"/>
                    </a:gs>
                  </a:gsLst>
                  <a:lin ang="5400000" scaled="1"/>
                </a:gradFill>
              </a:endParaRPr>
            </a:p>
          </p:txBody>
        </p:sp>
        <p:sp>
          <p:nvSpPr>
            <p:cNvPr id="35" name="Hộp Văn bản 34">
              <a:extLst>
                <a:ext uri="{FF2B5EF4-FFF2-40B4-BE49-F238E27FC236}">
                  <a16:creationId xmlns:a16="http://schemas.microsoft.com/office/drawing/2014/main" id="{AA9513E8-66DC-47B4-AA34-AA3EEC5260EB}"/>
                </a:ext>
              </a:extLst>
            </p:cNvPr>
            <p:cNvSpPr txBox="1"/>
            <p:nvPr/>
          </p:nvSpPr>
          <p:spPr>
            <a:xfrm>
              <a:off x="4521845" y="4505693"/>
              <a:ext cx="3171464" cy="523220"/>
            </a:xfrm>
            <a:prstGeom prst="rect">
              <a:avLst/>
            </a:prstGeom>
            <a:noFill/>
          </p:spPr>
          <p:txBody>
            <a:bodyPr wrap="square" rtlCol="0">
              <a:spAutoFit/>
            </a:bodyPr>
            <a:lstStyle/>
            <a:p>
              <a:pPr algn="ctr"/>
              <a:r>
                <a:rPr lang="en-US" sz="2800" b="1">
                  <a:solidFill>
                    <a:schemeClr val="bg1"/>
                  </a:solidFill>
                  <a:latin typeface="Dancing Script" pitchFamily="2" charset="-93"/>
                </a:rPr>
                <a:t>Group Name!</a:t>
              </a:r>
              <a:endParaRPr lang="vi-VN" sz="2800" b="1">
                <a:solidFill>
                  <a:schemeClr val="bg1"/>
                </a:solidFill>
                <a:latin typeface="Dancing Script" pitchFamily="2" charset="-93"/>
              </a:endParaRPr>
            </a:p>
          </p:txBody>
        </p:sp>
        <p:pic>
          <p:nvPicPr>
            <p:cNvPr id="36" name="Hình ảnh 35">
              <a:extLst>
                <a:ext uri="{FF2B5EF4-FFF2-40B4-BE49-F238E27FC236}">
                  <a16:creationId xmlns:a16="http://schemas.microsoft.com/office/drawing/2014/main" id="{941F1064-B3F8-4999-9AA7-B094D3701009}"/>
                </a:ext>
              </a:extLst>
            </p:cNvPr>
            <p:cNvPicPr>
              <a:picLocks noChangeAspect="1"/>
            </p:cNvPicPr>
            <p:nvPr/>
          </p:nvPicPr>
          <p:blipFill rotWithShape="1">
            <a:blip r:embed="rId6">
              <a:extLst>
                <a:ext uri="{28A0092B-C50C-407E-A947-70E740481C1C}">
                  <a14:useLocalDpi xmlns:a14="http://schemas.microsoft.com/office/drawing/2010/main" val="0"/>
                </a:ext>
              </a:extLst>
            </a:blip>
            <a:srcRect r="50000"/>
            <a:stretch/>
          </p:blipFill>
          <p:spPr>
            <a:xfrm>
              <a:off x="5510393" y="2523972"/>
              <a:ext cx="585607" cy="261693"/>
            </a:xfrm>
            <a:prstGeom prst="rect">
              <a:avLst/>
            </a:prstGeom>
          </p:spPr>
        </p:pic>
        <p:pic>
          <p:nvPicPr>
            <p:cNvPr id="39" name="Hình ảnh 38">
              <a:extLst>
                <a:ext uri="{FF2B5EF4-FFF2-40B4-BE49-F238E27FC236}">
                  <a16:creationId xmlns:a16="http://schemas.microsoft.com/office/drawing/2014/main" id="{1FF2BC43-E67E-45DA-9F85-50D04C991012}"/>
                </a:ext>
              </a:extLst>
            </p:cNvPr>
            <p:cNvPicPr>
              <a:picLocks noChangeAspect="1"/>
            </p:cNvPicPr>
            <p:nvPr/>
          </p:nvPicPr>
          <p:blipFill rotWithShape="1">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l="50163" r="-3025"/>
            <a:stretch/>
          </p:blipFill>
          <p:spPr>
            <a:xfrm>
              <a:off x="6096000" y="2523971"/>
              <a:ext cx="619125" cy="261693"/>
            </a:xfrm>
            <a:prstGeom prst="rect">
              <a:avLst/>
            </a:prstGeom>
          </p:spPr>
        </p:pic>
      </p:grpSp>
      <p:sp>
        <p:nvSpPr>
          <p:cNvPr id="11" name="Hình chữ nhật 10">
            <a:extLst>
              <a:ext uri="{FF2B5EF4-FFF2-40B4-BE49-F238E27FC236}">
                <a16:creationId xmlns:a16="http://schemas.microsoft.com/office/drawing/2014/main" id="{837B4C55-579C-4DC1-8C5F-2FCA4FF8E7C7}"/>
              </a:ext>
            </a:extLst>
          </p:cNvPr>
          <p:cNvSpPr/>
          <p:nvPr/>
        </p:nvSpPr>
        <p:spPr>
          <a:xfrm>
            <a:off x="2676534" y="6174579"/>
            <a:ext cx="6491681" cy="2641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C00000"/>
              </a:solidFill>
            </a:endParaRPr>
          </a:p>
        </p:txBody>
      </p:sp>
      <p:pic>
        <p:nvPicPr>
          <p:cNvPr id="5" name="Hình ảnh 4">
            <a:extLst>
              <a:ext uri="{FF2B5EF4-FFF2-40B4-BE49-F238E27FC236}">
                <a16:creationId xmlns:a16="http://schemas.microsoft.com/office/drawing/2014/main" id="{3B683964-0B08-1C25-F848-18BF176B4406}"/>
              </a:ext>
            </a:extLst>
          </p:cNvPr>
          <p:cNvPicPr/>
          <p:nvPr/>
        </p:nvPicPr>
        <p:blipFill>
          <a:blip r:embed="rId9">
            <a:extLst>
              <a:ext uri="{28A0092B-C50C-407E-A947-70E740481C1C}">
                <a14:useLocalDpi xmlns:a14="http://schemas.microsoft.com/office/drawing/2010/main" val="0"/>
              </a:ext>
            </a:extLst>
          </a:blip>
          <a:stretch>
            <a:fillRect/>
          </a:stretch>
        </p:blipFill>
        <p:spPr>
          <a:xfrm>
            <a:off x="3270964" y="2369943"/>
            <a:ext cx="5846911" cy="3190742"/>
          </a:xfrm>
          <a:prstGeom prst="rect">
            <a:avLst/>
          </a:prstGeom>
        </p:spPr>
      </p:pic>
    </p:spTree>
    <p:extLst>
      <p:ext uri="{BB962C8B-B14F-4D97-AF65-F5344CB8AC3E}">
        <p14:creationId xmlns:p14="http://schemas.microsoft.com/office/powerpoint/2010/main" val="2419347596"/>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Hình ảnh 58" descr="Ảnh có chứa ngôi sao, vật thể ngoài trời, bầu trời đêm&#10;&#10;Mô tả được tạo tự động">
            <a:extLst>
              <a:ext uri="{FF2B5EF4-FFF2-40B4-BE49-F238E27FC236}">
                <a16:creationId xmlns:a16="http://schemas.microsoft.com/office/drawing/2014/main" id="{0DDC34AA-878D-46E4-B532-DC27DCBE20B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5000"/>
                    </a14:imgEffect>
                  </a14:imgLayer>
                </a14:imgProps>
              </a:ext>
              <a:ext uri="{28A0092B-C50C-407E-A947-70E740481C1C}">
                <a14:useLocalDpi xmlns:a14="http://schemas.microsoft.com/office/drawing/2010/main" val="0"/>
              </a:ext>
            </a:extLst>
          </a:blip>
          <a:stretch>
            <a:fillRect/>
          </a:stretch>
        </p:blipFill>
        <p:spPr>
          <a:xfrm>
            <a:off x="-20714" y="12914"/>
            <a:ext cx="12186030" cy="6854642"/>
          </a:xfrm>
          <a:prstGeom prst="rect">
            <a:avLst/>
          </a:prstGeom>
        </p:spPr>
      </p:pic>
      <p:sp>
        <p:nvSpPr>
          <p:cNvPr id="2" name="Hình chữ nhật 1">
            <a:extLst>
              <a:ext uri="{FF2B5EF4-FFF2-40B4-BE49-F238E27FC236}">
                <a16:creationId xmlns:a16="http://schemas.microsoft.com/office/drawing/2014/main" id="{B16B5AE9-0D82-4699-8E62-10E3B3FE2762}"/>
              </a:ext>
            </a:extLst>
          </p:cNvPr>
          <p:cNvSpPr/>
          <p:nvPr/>
        </p:nvSpPr>
        <p:spPr>
          <a:xfrm>
            <a:off x="11558414" y="0"/>
            <a:ext cx="633586" cy="6858000"/>
          </a:xfrm>
          <a:prstGeom prst="rect">
            <a:avLst/>
          </a:prstGeom>
          <a:gradFill>
            <a:gsLst>
              <a:gs pos="0">
                <a:srgbClr val="C00000"/>
              </a:gs>
              <a:gs pos="74000">
                <a:schemeClr val="tx1">
                  <a:lumMod val="95000"/>
                  <a:lumOff val="5000"/>
                </a:schemeClr>
              </a:gs>
              <a:gs pos="83000">
                <a:schemeClr val="tx1">
                  <a:lumMod val="95000"/>
                  <a:lumOff val="5000"/>
                </a:schemeClr>
              </a:gs>
              <a:gs pos="100000">
                <a:schemeClr val="tx1">
                  <a:lumMod val="95000"/>
                  <a:lumOff val="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ộp Văn bản 24">
            <a:extLst>
              <a:ext uri="{FF2B5EF4-FFF2-40B4-BE49-F238E27FC236}">
                <a16:creationId xmlns:a16="http://schemas.microsoft.com/office/drawing/2014/main" id="{5457E40C-58A6-4834-8554-43B3943EE604}"/>
              </a:ext>
            </a:extLst>
          </p:cNvPr>
          <p:cNvSpPr txBox="1"/>
          <p:nvPr/>
        </p:nvSpPr>
        <p:spPr>
          <a:xfrm>
            <a:off x="11643360" y="443615"/>
            <a:ext cx="495272"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01</a:t>
            </a:r>
            <a:endParaRPr lang="vi-VN" sz="2000" b="1" dirty="0">
              <a:solidFill>
                <a:schemeClr val="bg1"/>
              </a:solidFill>
              <a:latin typeface="Arial" panose="020B0604020202020204" pitchFamily="34" charset="0"/>
              <a:cs typeface="Arial" panose="020B0604020202020204" pitchFamily="34" charset="0"/>
            </a:endParaRPr>
          </a:p>
        </p:txBody>
      </p:sp>
      <p:sp>
        <p:nvSpPr>
          <p:cNvPr id="27" name="Hộp Văn bản 26">
            <a:extLst>
              <a:ext uri="{FF2B5EF4-FFF2-40B4-BE49-F238E27FC236}">
                <a16:creationId xmlns:a16="http://schemas.microsoft.com/office/drawing/2014/main" id="{145E498F-3F2F-4CE0-8370-D6B9A00FAEEA}"/>
              </a:ext>
            </a:extLst>
          </p:cNvPr>
          <p:cNvSpPr txBox="1"/>
          <p:nvPr/>
        </p:nvSpPr>
        <p:spPr>
          <a:xfrm>
            <a:off x="11627571" y="1150393"/>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02</a:t>
            </a:r>
            <a:endParaRPr lang="vi-VN" sz="2000" b="1">
              <a:solidFill>
                <a:schemeClr val="bg1"/>
              </a:solidFill>
              <a:latin typeface="Arial" panose="020B0604020202020204" pitchFamily="34" charset="0"/>
              <a:cs typeface="Arial" panose="020B0604020202020204" pitchFamily="34" charset="0"/>
            </a:endParaRPr>
          </a:p>
        </p:txBody>
      </p:sp>
      <p:sp>
        <p:nvSpPr>
          <p:cNvPr id="29" name="Hộp Văn bản 28">
            <a:extLst>
              <a:ext uri="{FF2B5EF4-FFF2-40B4-BE49-F238E27FC236}">
                <a16:creationId xmlns:a16="http://schemas.microsoft.com/office/drawing/2014/main" id="{1C76B95C-FB77-4928-96A7-DAFC496D956B}"/>
              </a:ext>
            </a:extLst>
          </p:cNvPr>
          <p:cNvSpPr txBox="1"/>
          <p:nvPr/>
        </p:nvSpPr>
        <p:spPr>
          <a:xfrm>
            <a:off x="11627571" y="1857171"/>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03</a:t>
            </a:r>
            <a:endParaRPr lang="vi-VN" sz="2000" b="1">
              <a:solidFill>
                <a:schemeClr val="bg1"/>
              </a:solidFill>
              <a:latin typeface="Arial" panose="020B0604020202020204" pitchFamily="34" charset="0"/>
              <a:cs typeface="Arial" panose="020B0604020202020204" pitchFamily="34" charset="0"/>
            </a:endParaRPr>
          </a:p>
        </p:txBody>
      </p:sp>
      <p:sp>
        <p:nvSpPr>
          <p:cNvPr id="30" name="Hộp Văn bản 29">
            <a:extLst>
              <a:ext uri="{FF2B5EF4-FFF2-40B4-BE49-F238E27FC236}">
                <a16:creationId xmlns:a16="http://schemas.microsoft.com/office/drawing/2014/main" id="{569D1AE0-2611-412A-8E3E-2F4F73F662F3}"/>
              </a:ext>
            </a:extLst>
          </p:cNvPr>
          <p:cNvSpPr txBox="1"/>
          <p:nvPr/>
        </p:nvSpPr>
        <p:spPr>
          <a:xfrm>
            <a:off x="11643360" y="2490132"/>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04</a:t>
            </a:r>
            <a:endParaRPr lang="vi-VN" sz="2000" b="1">
              <a:solidFill>
                <a:schemeClr val="bg1"/>
              </a:solidFill>
              <a:latin typeface="Arial" panose="020B0604020202020204" pitchFamily="34" charset="0"/>
              <a:cs typeface="Arial" panose="020B0604020202020204" pitchFamily="34" charset="0"/>
            </a:endParaRPr>
          </a:p>
        </p:txBody>
      </p:sp>
      <p:sp>
        <p:nvSpPr>
          <p:cNvPr id="33" name="Hộp Văn bản 32">
            <a:extLst>
              <a:ext uri="{FF2B5EF4-FFF2-40B4-BE49-F238E27FC236}">
                <a16:creationId xmlns:a16="http://schemas.microsoft.com/office/drawing/2014/main" id="{9573F07F-390F-4711-AE13-94B9467E762D}"/>
              </a:ext>
            </a:extLst>
          </p:cNvPr>
          <p:cNvSpPr txBox="1"/>
          <p:nvPr/>
        </p:nvSpPr>
        <p:spPr>
          <a:xfrm>
            <a:off x="11643360" y="3123093"/>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05</a:t>
            </a:r>
            <a:endParaRPr lang="vi-VN" sz="2000" b="1">
              <a:solidFill>
                <a:schemeClr val="bg1"/>
              </a:solidFill>
              <a:latin typeface="Arial" panose="020B0604020202020204" pitchFamily="34" charset="0"/>
              <a:cs typeface="Arial" panose="020B0604020202020204" pitchFamily="34" charset="0"/>
            </a:endParaRPr>
          </a:p>
        </p:txBody>
      </p:sp>
      <p:sp>
        <p:nvSpPr>
          <p:cNvPr id="3" name="Hình chữ nhật 2">
            <a:extLst>
              <a:ext uri="{FF2B5EF4-FFF2-40B4-BE49-F238E27FC236}">
                <a16:creationId xmlns:a16="http://schemas.microsoft.com/office/drawing/2014/main" id="{39943516-D681-485E-A01B-B86B0B076FDE}"/>
              </a:ext>
            </a:extLst>
          </p:cNvPr>
          <p:cNvSpPr/>
          <p:nvPr/>
        </p:nvSpPr>
        <p:spPr>
          <a:xfrm>
            <a:off x="520370" y="12914"/>
            <a:ext cx="2894270" cy="69005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cxnSp>
        <p:nvCxnSpPr>
          <p:cNvPr id="6" name="Đường nối Thẳng 5">
            <a:extLst>
              <a:ext uri="{FF2B5EF4-FFF2-40B4-BE49-F238E27FC236}">
                <a16:creationId xmlns:a16="http://schemas.microsoft.com/office/drawing/2014/main" id="{7CD05683-1817-4FC7-9F88-917962CBF3EC}"/>
              </a:ext>
            </a:extLst>
          </p:cNvPr>
          <p:cNvCxnSpPr>
            <a:cxnSpLocks/>
          </p:cNvCxnSpPr>
          <p:nvPr/>
        </p:nvCxnSpPr>
        <p:spPr>
          <a:xfrm>
            <a:off x="701040" y="594360"/>
            <a:ext cx="0" cy="2636520"/>
          </a:xfrm>
          <a:prstGeom prst="line">
            <a:avLst/>
          </a:prstGeom>
          <a:ln>
            <a:solidFill>
              <a:srgbClr val="A21525"/>
            </a:solidFill>
          </a:ln>
        </p:spPr>
        <p:style>
          <a:lnRef idx="1">
            <a:schemeClr val="accent1"/>
          </a:lnRef>
          <a:fillRef idx="0">
            <a:schemeClr val="accent1"/>
          </a:fillRef>
          <a:effectRef idx="0">
            <a:schemeClr val="accent1"/>
          </a:effectRef>
          <a:fontRef idx="minor">
            <a:schemeClr val="tx1"/>
          </a:fontRef>
        </p:style>
      </p:cxnSp>
      <p:cxnSp>
        <p:nvCxnSpPr>
          <p:cNvPr id="38" name="Đường nối Thẳng 37">
            <a:extLst>
              <a:ext uri="{FF2B5EF4-FFF2-40B4-BE49-F238E27FC236}">
                <a16:creationId xmlns:a16="http://schemas.microsoft.com/office/drawing/2014/main" id="{CBE19F4B-08CF-4FE9-9BE1-C3A54F23F5C6}"/>
              </a:ext>
            </a:extLst>
          </p:cNvPr>
          <p:cNvCxnSpPr>
            <a:cxnSpLocks/>
          </p:cNvCxnSpPr>
          <p:nvPr/>
        </p:nvCxnSpPr>
        <p:spPr>
          <a:xfrm>
            <a:off x="1600357" y="45990"/>
            <a:ext cx="0" cy="6154206"/>
          </a:xfrm>
          <a:prstGeom prst="line">
            <a:avLst/>
          </a:prstGeom>
          <a:ln>
            <a:solidFill>
              <a:srgbClr val="A21525"/>
            </a:solidFill>
          </a:ln>
        </p:spPr>
        <p:style>
          <a:lnRef idx="1">
            <a:schemeClr val="accent1"/>
          </a:lnRef>
          <a:fillRef idx="0">
            <a:schemeClr val="accent1"/>
          </a:fillRef>
          <a:effectRef idx="0">
            <a:schemeClr val="accent1"/>
          </a:effectRef>
          <a:fontRef idx="minor">
            <a:schemeClr val="tx1"/>
          </a:fontRef>
        </p:style>
      </p:cxnSp>
      <p:sp>
        <p:nvSpPr>
          <p:cNvPr id="11" name="Hình chữ nhật 10">
            <a:extLst>
              <a:ext uri="{FF2B5EF4-FFF2-40B4-BE49-F238E27FC236}">
                <a16:creationId xmlns:a16="http://schemas.microsoft.com/office/drawing/2014/main" id="{837B4C55-579C-4DC1-8C5F-2FCA4FF8E7C7}"/>
              </a:ext>
            </a:extLst>
          </p:cNvPr>
          <p:cNvSpPr/>
          <p:nvPr/>
        </p:nvSpPr>
        <p:spPr>
          <a:xfrm>
            <a:off x="2676534" y="6174579"/>
            <a:ext cx="6491681" cy="2641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C00000"/>
              </a:solidFill>
            </a:endParaRPr>
          </a:p>
        </p:txBody>
      </p:sp>
      <p:cxnSp>
        <p:nvCxnSpPr>
          <p:cNvPr id="43" name="Đường nối Thẳng 42">
            <a:extLst>
              <a:ext uri="{FF2B5EF4-FFF2-40B4-BE49-F238E27FC236}">
                <a16:creationId xmlns:a16="http://schemas.microsoft.com/office/drawing/2014/main" id="{7503977E-1970-4D10-8633-2F4CACA3DD9B}"/>
              </a:ext>
            </a:extLst>
          </p:cNvPr>
          <p:cNvCxnSpPr>
            <a:cxnSpLocks/>
          </p:cNvCxnSpPr>
          <p:nvPr/>
        </p:nvCxnSpPr>
        <p:spPr>
          <a:xfrm>
            <a:off x="680720" y="4221480"/>
            <a:ext cx="0" cy="2636520"/>
          </a:xfrm>
          <a:prstGeom prst="line">
            <a:avLst/>
          </a:prstGeom>
          <a:ln>
            <a:solidFill>
              <a:srgbClr val="A21525"/>
            </a:solidFill>
          </a:ln>
        </p:spPr>
        <p:style>
          <a:lnRef idx="1">
            <a:schemeClr val="accent1"/>
          </a:lnRef>
          <a:fillRef idx="0">
            <a:schemeClr val="accent1"/>
          </a:fillRef>
          <a:effectRef idx="0">
            <a:schemeClr val="accent1"/>
          </a:effectRef>
          <a:fontRef idx="minor">
            <a:schemeClr val="tx1"/>
          </a:fontRef>
        </p:style>
      </p:cxnSp>
      <p:sp>
        <p:nvSpPr>
          <p:cNvPr id="21" name="Hình Bầu dục 20">
            <a:extLst>
              <a:ext uri="{FF2B5EF4-FFF2-40B4-BE49-F238E27FC236}">
                <a16:creationId xmlns:a16="http://schemas.microsoft.com/office/drawing/2014/main" id="{5FEBF142-A7EC-42ED-B1F7-501AB2249441}"/>
              </a:ext>
            </a:extLst>
          </p:cNvPr>
          <p:cNvSpPr/>
          <p:nvPr/>
        </p:nvSpPr>
        <p:spPr>
          <a:xfrm>
            <a:off x="775663" y="9446908"/>
            <a:ext cx="2583337" cy="24451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7" name="Hình chữ nhật 46">
            <a:extLst>
              <a:ext uri="{FF2B5EF4-FFF2-40B4-BE49-F238E27FC236}">
                <a16:creationId xmlns:a16="http://schemas.microsoft.com/office/drawing/2014/main" id="{8C2A3DD0-EB8A-4F2F-91C5-3A20CAA7160D}"/>
              </a:ext>
            </a:extLst>
          </p:cNvPr>
          <p:cNvSpPr/>
          <p:nvPr/>
        </p:nvSpPr>
        <p:spPr>
          <a:xfrm>
            <a:off x="1969009" y="826589"/>
            <a:ext cx="3906479" cy="693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100"/>
              </a:lnSpc>
              <a:spcBef>
                <a:spcPts val="1800"/>
              </a:spcBef>
              <a:spcAft>
                <a:spcPts val="1800"/>
              </a:spcAft>
            </a:pPr>
            <a:r>
              <a:rPr lang="vi-VN" sz="3600" dirty="0">
                <a:solidFill>
                  <a:srgbClr val="FF0000"/>
                </a:solidFill>
                <a:effectLst/>
                <a:latin typeface="Times New Roman" panose="02020603050405020304" pitchFamily="18" charset="0"/>
                <a:ea typeface="Times New Roman" panose="02020603050405020304" pitchFamily="18" charset="0"/>
              </a:rPr>
              <a:t>4) 3  </a:t>
            </a:r>
            <a:r>
              <a:rPr lang="vi-VN" sz="3600" dirty="0" err="1">
                <a:solidFill>
                  <a:srgbClr val="FF0000"/>
                </a:solidFill>
                <a:effectLst/>
                <a:latin typeface="Times New Roman" panose="02020603050405020304" pitchFamily="18" charset="0"/>
                <a:ea typeface="Times New Roman" panose="02020603050405020304" pitchFamily="18" charset="0"/>
              </a:rPr>
              <a:t>Pillars</a:t>
            </a:r>
            <a:endParaRPr lang="en-US" sz="3600" dirty="0">
              <a:solidFill>
                <a:srgbClr val="FF0000"/>
              </a:solidFill>
              <a:effectLst/>
              <a:latin typeface="Times New Roman" panose="02020603050405020304" pitchFamily="18" charset="0"/>
              <a:ea typeface="Times New Roman" panose="02020603050405020304" pitchFamily="18" charset="0"/>
            </a:endParaRPr>
          </a:p>
        </p:txBody>
      </p:sp>
      <p:sp>
        <p:nvSpPr>
          <p:cNvPr id="24" name="Hình chữ nhật 23">
            <a:extLst>
              <a:ext uri="{FF2B5EF4-FFF2-40B4-BE49-F238E27FC236}">
                <a16:creationId xmlns:a16="http://schemas.microsoft.com/office/drawing/2014/main" id="{28F0EA19-E480-4665-9F82-DD59741A49E3}"/>
              </a:ext>
            </a:extLst>
          </p:cNvPr>
          <p:cNvSpPr/>
          <p:nvPr/>
        </p:nvSpPr>
        <p:spPr>
          <a:xfrm rot="9062599">
            <a:off x="915361" y="-3747212"/>
            <a:ext cx="2242330" cy="200861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Hộp Văn bản 4">
            <a:extLst>
              <a:ext uri="{FF2B5EF4-FFF2-40B4-BE49-F238E27FC236}">
                <a16:creationId xmlns:a16="http://schemas.microsoft.com/office/drawing/2014/main" id="{D7386D2E-179D-F9A0-30FD-0124A6644D54}"/>
              </a:ext>
            </a:extLst>
          </p:cNvPr>
          <p:cNvSpPr txBox="1"/>
          <p:nvPr/>
        </p:nvSpPr>
        <p:spPr>
          <a:xfrm>
            <a:off x="1967505" y="1612296"/>
            <a:ext cx="7487580" cy="489749"/>
          </a:xfrm>
          <a:prstGeom prst="rect">
            <a:avLst/>
          </a:prstGeom>
          <a:noFill/>
        </p:spPr>
        <p:txBody>
          <a:bodyPr wrap="square">
            <a:spAutoFit/>
          </a:bodyPr>
          <a:lstStyle/>
          <a:p>
            <a:pPr marL="342900" lvl="0" indent="-342900" algn="just">
              <a:lnSpc>
                <a:spcPct val="115000"/>
              </a:lnSpc>
              <a:spcAft>
                <a:spcPts val="0"/>
              </a:spcAft>
              <a:buFont typeface="+mj-lt"/>
              <a:buAutoNum type="arabicPeriod"/>
            </a:pPr>
            <a:r>
              <a:rPr lang="en-US" sz="2400" b="1" dirty="0">
                <a:solidFill>
                  <a:srgbClr val="FF0000"/>
                </a:solidFill>
                <a:effectLst/>
                <a:latin typeface="Lato" panose="020B0604020202020204" pitchFamily="34" charset="0"/>
                <a:ea typeface="Times New Roman" panose="02020603050405020304" pitchFamily="18" charset="0"/>
                <a:cs typeface="Times New Roman" panose="02020603050405020304" pitchFamily="18" charset="0"/>
              </a:rPr>
              <a:t>Transparency</a:t>
            </a:r>
            <a:endParaRPr lang="en-US" sz="2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Hình ảnh 6">
            <a:extLst>
              <a:ext uri="{FF2B5EF4-FFF2-40B4-BE49-F238E27FC236}">
                <a16:creationId xmlns:a16="http://schemas.microsoft.com/office/drawing/2014/main" id="{2F0F763A-C917-4C47-CAA8-F159C52C9742}"/>
              </a:ext>
            </a:extLst>
          </p:cNvPr>
          <p:cNvPicPr/>
          <p:nvPr/>
        </p:nvPicPr>
        <p:blipFill rotWithShape="1">
          <a:blip r:embed="rId4">
            <a:extLst>
              <a:ext uri="{28A0092B-C50C-407E-A947-70E740481C1C}">
                <a14:useLocalDpi xmlns:a14="http://schemas.microsoft.com/office/drawing/2010/main" val="0"/>
              </a:ext>
            </a:extLst>
          </a:blip>
          <a:srcRect l="21365" t="3861" r="21876"/>
          <a:stretch/>
        </p:blipFill>
        <p:spPr>
          <a:xfrm>
            <a:off x="8386672" y="643670"/>
            <a:ext cx="2714920" cy="3374473"/>
          </a:xfrm>
          <a:prstGeom prst="rect">
            <a:avLst/>
          </a:prstGeom>
        </p:spPr>
      </p:pic>
      <p:sp>
        <p:nvSpPr>
          <p:cNvPr id="8" name="Hộp Văn bản 7">
            <a:extLst>
              <a:ext uri="{FF2B5EF4-FFF2-40B4-BE49-F238E27FC236}">
                <a16:creationId xmlns:a16="http://schemas.microsoft.com/office/drawing/2014/main" id="{F0D2F529-5E5D-D924-6223-A8A95B89556E}"/>
              </a:ext>
            </a:extLst>
          </p:cNvPr>
          <p:cNvSpPr txBox="1"/>
          <p:nvPr/>
        </p:nvSpPr>
        <p:spPr>
          <a:xfrm>
            <a:off x="1947258" y="2131595"/>
            <a:ext cx="5395613" cy="3448957"/>
          </a:xfrm>
          <a:prstGeom prst="rect">
            <a:avLst/>
          </a:prstGeom>
          <a:noFill/>
        </p:spPr>
        <p:txBody>
          <a:bodyPr wrap="square">
            <a:spAutoFit/>
          </a:bodyPr>
          <a:lstStyle/>
          <a:p>
            <a:pPr algn="just">
              <a:lnSpc>
                <a:spcPct val="115000"/>
              </a:lnSpc>
              <a:spcAft>
                <a:spcPts val="0"/>
              </a:spcAft>
            </a:pPr>
            <a:r>
              <a:rPr lang="vi-VN" sz="1800" dirty="0">
                <a:solidFill>
                  <a:schemeClr val="bg1"/>
                </a:solidFill>
                <a:effectLst/>
                <a:latin typeface="Lato" panose="020F0502020204030203" pitchFamily="34" charset="0"/>
                <a:ea typeface="Times New Roman" panose="02020603050405020304" pitchFamily="18" charset="0"/>
                <a:cs typeface="Times New Roman" panose="02020603050405020304" pitchFamily="18" charset="0"/>
              </a:rPr>
              <a:t>- </a:t>
            </a:r>
            <a:r>
              <a:rPr lang="en-US" sz="1800" dirty="0">
                <a:solidFill>
                  <a:schemeClr val="bg1"/>
                </a:solidFill>
                <a:effectLst/>
                <a:latin typeface="Lato" panose="020F0502020204030203" pitchFamily="34" charset="0"/>
                <a:ea typeface="Times New Roman" panose="02020603050405020304" pitchFamily="18" charset="0"/>
                <a:cs typeface="Times New Roman" panose="02020603050405020304" pitchFamily="18" charset="0"/>
              </a:rPr>
              <a:t>According to the Scrum Guide, “The emergent process and work must be visible to those performing the work as well as those receiving the work.” It means that every part of the process should be clear as day for everybody on the Scrum Team.</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Bef>
                <a:spcPts val="1500"/>
              </a:spcBef>
              <a:spcAft>
                <a:spcPts val="0"/>
              </a:spcAft>
            </a:pPr>
            <a:r>
              <a:rPr lang="vi-VN" b="1" dirty="0">
                <a:solidFill>
                  <a:schemeClr val="bg1"/>
                </a:solidFill>
                <a:latin typeface="Lato" panose="020F0502020204030203" pitchFamily="34" charset="0"/>
                <a:ea typeface="Times New Roman" panose="02020603050405020304" pitchFamily="18" charset="0"/>
                <a:cs typeface="Times New Roman" panose="02020603050405020304" pitchFamily="18" charset="0"/>
              </a:rPr>
              <a:t>- </a:t>
            </a:r>
            <a:r>
              <a:rPr lang="en-US" sz="1800" b="1" dirty="0">
                <a:solidFill>
                  <a:schemeClr val="bg1"/>
                </a:solidFill>
                <a:effectLst/>
                <a:latin typeface="Lato" panose="020F0502020204030203" pitchFamily="34" charset="0"/>
                <a:ea typeface="Times New Roman" panose="02020603050405020304" pitchFamily="18" charset="0"/>
                <a:cs typeface="Times New Roman" panose="02020603050405020304" pitchFamily="18" charset="0"/>
              </a:rPr>
              <a:t>Transparency</a:t>
            </a:r>
            <a:r>
              <a:rPr lang="en-US" sz="1800" dirty="0">
                <a:solidFill>
                  <a:schemeClr val="bg1"/>
                </a:solidFill>
                <a:effectLst/>
                <a:latin typeface="Lato" panose="020F0502020204030203" pitchFamily="34" charset="0"/>
                <a:ea typeface="Times New Roman" panose="02020603050405020304" pitchFamily="18" charset="0"/>
                <a:cs typeface="Times New Roman" panose="02020603050405020304" pitchFamily="18" charset="0"/>
              </a:rPr>
              <a:t> allows each team member to track and understand what’s really going on in each sprint—what the plan is, what the progress is, and what the planned input and outcome are.</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93478980"/>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Hình ảnh 58" descr="Ảnh có chứa ngôi sao, vật thể ngoài trời, bầu trời đêm&#10;&#10;Mô tả được tạo tự động">
            <a:extLst>
              <a:ext uri="{FF2B5EF4-FFF2-40B4-BE49-F238E27FC236}">
                <a16:creationId xmlns:a16="http://schemas.microsoft.com/office/drawing/2014/main" id="{0DDC34AA-878D-46E4-B532-DC27DCBE20B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5000"/>
                    </a14:imgEffect>
                  </a14:imgLayer>
                </a14:imgProps>
              </a:ext>
              <a:ext uri="{28A0092B-C50C-407E-A947-70E740481C1C}">
                <a14:useLocalDpi xmlns:a14="http://schemas.microsoft.com/office/drawing/2010/main" val="0"/>
              </a:ext>
            </a:extLst>
          </a:blip>
          <a:stretch>
            <a:fillRect/>
          </a:stretch>
        </p:blipFill>
        <p:spPr>
          <a:xfrm>
            <a:off x="-2499359" y="3357"/>
            <a:ext cx="19202090" cy="10801176"/>
          </a:xfrm>
          <a:prstGeom prst="rect">
            <a:avLst/>
          </a:prstGeom>
        </p:spPr>
      </p:pic>
      <p:pic>
        <p:nvPicPr>
          <p:cNvPr id="23" name="Hình ảnh 22" descr="Ảnh có chứa người, quần áo&#10;&#10;Mô tả được tạo tự động">
            <a:extLst>
              <a:ext uri="{FF2B5EF4-FFF2-40B4-BE49-F238E27FC236}">
                <a16:creationId xmlns:a16="http://schemas.microsoft.com/office/drawing/2014/main" id="{2C4CAC84-76EC-445E-9403-3E05E830B8CA}"/>
              </a:ext>
            </a:extLst>
          </p:cNvPr>
          <p:cNvPicPr>
            <a:picLocks noChangeAspect="1"/>
          </p:cNvPicPr>
          <p:nvPr/>
        </p:nvPicPr>
        <p:blipFill rotWithShape="1">
          <a:blip r:embed="rId4">
            <a:alphaModFix amt="0"/>
            <a:extLst>
              <a:ext uri="{28A0092B-C50C-407E-A947-70E740481C1C}">
                <a14:useLocalDpi xmlns:a14="http://schemas.microsoft.com/office/drawing/2010/main" val="0"/>
              </a:ext>
            </a:extLst>
          </a:blip>
          <a:srcRect l="769" t="994" r="-769" b="24768"/>
          <a:stretch/>
        </p:blipFill>
        <p:spPr>
          <a:xfrm>
            <a:off x="5067855" y="1657012"/>
            <a:ext cx="2316396" cy="2208773"/>
          </a:xfrm>
          <a:prstGeom prst="rect">
            <a:avLst/>
          </a:prstGeom>
        </p:spPr>
      </p:pic>
      <p:sp>
        <p:nvSpPr>
          <p:cNvPr id="2" name="Hình chữ nhật 1">
            <a:extLst>
              <a:ext uri="{FF2B5EF4-FFF2-40B4-BE49-F238E27FC236}">
                <a16:creationId xmlns:a16="http://schemas.microsoft.com/office/drawing/2014/main" id="{B16B5AE9-0D82-4699-8E62-10E3B3FE2762}"/>
              </a:ext>
            </a:extLst>
          </p:cNvPr>
          <p:cNvSpPr/>
          <p:nvPr/>
        </p:nvSpPr>
        <p:spPr>
          <a:xfrm>
            <a:off x="11558414" y="0"/>
            <a:ext cx="633586" cy="6858000"/>
          </a:xfrm>
          <a:prstGeom prst="rect">
            <a:avLst/>
          </a:prstGeom>
          <a:gradFill>
            <a:gsLst>
              <a:gs pos="0">
                <a:srgbClr val="C00000"/>
              </a:gs>
              <a:gs pos="74000">
                <a:schemeClr val="tx1">
                  <a:lumMod val="95000"/>
                  <a:lumOff val="5000"/>
                </a:schemeClr>
              </a:gs>
              <a:gs pos="83000">
                <a:schemeClr val="tx1">
                  <a:lumMod val="95000"/>
                  <a:lumOff val="5000"/>
                </a:schemeClr>
              </a:gs>
              <a:gs pos="100000">
                <a:schemeClr val="tx1">
                  <a:lumMod val="95000"/>
                  <a:lumOff val="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ộp Văn bản 24">
            <a:extLst>
              <a:ext uri="{FF2B5EF4-FFF2-40B4-BE49-F238E27FC236}">
                <a16:creationId xmlns:a16="http://schemas.microsoft.com/office/drawing/2014/main" id="{5457E40C-58A6-4834-8554-43B3943EE604}"/>
              </a:ext>
            </a:extLst>
          </p:cNvPr>
          <p:cNvSpPr txBox="1"/>
          <p:nvPr/>
        </p:nvSpPr>
        <p:spPr>
          <a:xfrm>
            <a:off x="11643360" y="443615"/>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01</a:t>
            </a:r>
            <a:endParaRPr lang="vi-VN" sz="2000" b="1">
              <a:solidFill>
                <a:schemeClr val="bg1"/>
              </a:solidFill>
              <a:latin typeface="Arial" panose="020B0604020202020204" pitchFamily="34" charset="0"/>
              <a:cs typeface="Arial" panose="020B0604020202020204" pitchFamily="34" charset="0"/>
            </a:endParaRPr>
          </a:p>
        </p:txBody>
      </p:sp>
      <p:sp>
        <p:nvSpPr>
          <p:cNvPr id="27" name="Hộp Văn bản 26">
            <a:extLst>
              <a:ext uri="{FF2B5EF4-FFF2-40B4-BE49-F238E27FC236}">
                <a16:creationId xmlns:a16="http://schemas.microsoft.com/office/drawing/2014/main" id="{145E498F-3F2F-4CE0-8370-D6B9A00FAEEA}"/>
              </a:ext>
            </a:extLst>
          </p:cNvPr>
          <p:cNvSpPr txBox="1"/>
          <p:nvPr/>
        </p:nvSpPr>
        <p:spPr>
          <a:xfrm>
            <a:off x="11627571" y="1150393"/>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02</a:t>
            </a:r>
            <a:endParaRPr lang="vi-VN" sz="2000" b="1">
              <a:solidFill>
                <a:schemeClr val="bg1"/>
              </a:solidFill>
              <a:latin typeface="Arial" panose="020B0604020202020204" pitchFamily="34" charset="0"/>
              <a:cs typeface="Arial" panose="020B0604020202020204" pitchFamily="34" charset="0"/>
            </a:endParaRPr>
          </a:p>
        </p:txBody>
      </p:sp>
      <p:sp>
        <p:nvSpPr>
          <p:cNvPr id="29" name="Hộp Văn bản 28">
            <a:extLst>
              <a:ext uri="{FF2B5EF4-FFF2-40B4-BE49-F238E27FC236}">
                <a16:creationId xmlns:a16="http://schemas.microsoft.com/office/drawing/2014/main" id="{1C76B95C-FB77-4928-96A7-DAFC496D956B}"/>
              </a:ext>
            </a:extLst>
          </p:cNvPr>
          <p:cNvSpPr txBox="1"/>
          <p:nvPr/>
        </p:nvSpPr>
        <p:spPr>
          <a:xfrm>
            <a:off x="11627571" y="1857171"/>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03</a:t>
            </a:r>
            <a:endParaRPr lang="vi-VN" sz="2000" b="1">
              <a:solidFill>
                <a:schemeClr val="bg1"/>
              </a:solidFill>
              <a:latin typeface="Arial" panose="020B0604020202020204" pitchFamily="34" charset="0"/>
              <a:cs typeface="Arial" panose="020B0604020202020204" pitchFamily="34" charset="0"/>
            </a:endParaRPr>
          </a:p>
        </p:txBody>
      </p:sp>
      <p:sp>
        <p:nvSpPr>
          <p:cNvPr id="30" name="Hộp Văn bản 29">
            <a:extLst>
              <a:ext uri="{FF2B5EF4-FFF2-40B4-BE49-F238E27FC236}">
                <a16:creationId xmlns:a16="http://schemas.microsoft.com/office/drawing/2014/main" id="{569D1AE0-2611-412A-8E3E-2F4F73F662F3}"/>
              </a:ext>
            </a:extLst>
          </p:cNvPr>
          <p:cNvSpPr txBox="1"/>
          <p:nvPr/>
        </p:nvSpPr>
        <p:spPr>
          <a:xfrm>
            <a:off x="11643360" y="2490132"/>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04</a:t>
            </a:r>
            <a:endParaRPr lang="vi-VN" sz="2000" b="1">
              <a:solidFill>
                <a:schemeClr val="bg1"/>
              </a:solidFill>
              <a:latin typeface="Arial" panose="020B0604020202020204" pitchFamily="34" charset="0"/>
              <a:cs typeface="Arial" panose="020B0604020202020204" pitchFamily="34" charset="0"/>
            </a:endParaRPr>
          </a:p>
        </p:txBody>
      </p:sp>
      <p:sp>
        <p:nvSpPr>
          <p:cNvPr id="33" name="Hộp Văn bản 32">
            <a:extLst>
              <a:ext uri="{FF2B5EF4-FFF2-40B4-BE49-F238E27FC236}">
                <a16:creationId xmlns:a16="http://schemas.microsoft.com/office/drawing/2014/main" id="{9573F07F-390F-4711-AE13-94B9467E762D}"/>
              </a:ext>
            </a:extLst>
          </p:cNvPr>
          <p:cNvSpPr txBox="1"/>
          <p:nvPr/>
        </p:nvSpPr>
        <p:spPr>
          <a:xfrm>
            <a:off x="11643360" y="3123093"/>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05</a:t>
            </a:r>
            <a:endParaRPr lang="vi-VN" sz="2000" b="1">
              <a:solidFill>
                <a:schemeClr val="bg1"/>
              </a:solidFill>
              <a:latin typeface="Arial" panose="020B0604020202020204" pitchFamily="34" charset="0"/>
              <a:cs typeface="Arial" panose="020B0604020202020204" pitchFamily="34" charset="0"/>
            </a:endParaRPr>
          </a:p>
        </p:txBody>
      </p:sp>
      <p:sp>
        <p:nvSpPr>
          <p:cNvPr id="3" name="Hình chữ nhật 2">
            <a:extLst>
              <a:ext uri="{FF2B5EF4-FFF2-40B4-BE49-F238E27FC236}">
                <a16:creationId xmlns:a16="http://schemas.microsoft.com/office/drawing/2014/main" id="{39943516-D681-485E-A01B-B86B0B076FDE}"/>
              </a:ext>
            </a:extLst>
          </p:cNvPr>
          <p:cNvSpPr/>
          <p:nvPr/>
        </p:nvSpPr>
        <p:spPr>
          <a:xfrm>
            <a:off x="520370" y="1540771"/>
            <a:ext cx="2894270" cy="69005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6" name="Đường nối Thẳng 5">
            <a:extLst>
              <a:ext uri="{FF2B5EF4-FFF2-40B4-BE49-F238E27FC236}">
                <a16:creationId xmlns:a16="http://schemas.microsoft.com/office/drawing/2014/main" id="{7CD05683-1817-4FC7-9F88-917962CBF3EC}"/>
              </a:ext>
            </a:extLst>
          </p:cNvPr>
          <p:cNvCxnSpPr>
            <a:cxnSpLocks/>
          </p:cNvCxnSpPr>
          <p:nvPr/>
        </p:nvCxnSpPr>
        <p:spPr>
          <a:xfrm>
            <a:off x="701040" y="594360"/>
            <a:ext cx="0" cy="2636520"/>
          </a:xfrm>
          <a:prstGeom prst="line">
            <a:avLst/>
          </a:prstGeom>
          <a:ln>
            <a:solidFill>
              <a:srgbClr val="A21525"/>
            </a:solidFill>
          </a:ln>
        </p:spPr>
        <p:style>
          <a:lnRef idx="1">
            <a:schemeClr val="accent1"/>
          </a:lnRef>
          <a:fillRef idx="0">
            <a:schemeClr val="accent1"/>
          </a:fillRef>
          <a:effectRef idx="0">
            <a:schemeClr val="accent1"/>
          </a:effectRef>
          <a:fontRef idx="minor">
            <a:schemeClr val="tx1"/>
          </a:fontRef>
        </p:style>
      </p:cxnSp>
      <p:cxnSp>
        <p:nvCxnSpPr>
          <p:cNvPr id="38" name="Đường nối Thẳng 37">
            <a:extLst>
              <a:ext uri="{FF2B5EF4-FFF2-40B4-BE49-F238E27FC236}">
                <a16:creationId xmlns:a16="http://schemas.microsoft.com/office/drawing/2014/main" id="{CBE19F4B-08CF-4FE9-9BE1-C3A54F23F5C6}"/>
              </a:ext>
            </a:extLst>
          </p:cNvPr>
          <p:cNvCxnSpPr>
            <a:cxnSpLocks/>
          </p:cNvCxnSpPr>
          <p:nvPr/>
        </p:nvCxnSpPr>
        <p:spPr>
          <a:xfrm>
            <a:off x="1730227" y="-7353"/>
            <a:ext cx="0" cy="6154206"/>
          </a:xfrm>
          <a:prstGeom prst="line">
            <a:avLst/>
          </a:prstGeom>
          <a:ln>
            <a:solidFill>
              <a:srgbClr val="A21525"/>
            </a:solidFill>
          </a:ln>
        </p:spPr>
        <p:style>
          <a:lnRef idx="1">
            <a:schemeClr val="accent1"/>
          </a:lnRef>
          <a:fillRef idx="0">
            <a:schemeClr val="accent1"/>
          </a:fillRef>
          <a:effectRef idx="0">
            <a:schemeClr val="accent1"/>
          </a:effectRef>
          <a:fontRef idx="minor">
            <a:schemeClr val="tx1"/>
          </a:fontRef>
        </p:style>
      </p:cxnSp>
      <p:cxnSp>
        <p:nvCxnSpPr>
          <p:cNvPr id="43" name="Đường nối Thẳng 42">
            <a:extLst>
              <a:ext uri="{FF2B5EF4-FFF2-40B4-BE49-F238E27FC236}">
                <a16:creationId xmlns:a16="http://schemas.microsoft.com/office/drawing/2014/main" id="{7503977E-1970-4D10-8633-2F4CACA3DD9B}"/>
              </a:ext>
            </a:extLst>
          </p:cNvPr>
          <p:cNvCxnSpPr>
            <a:cxnSpLocks/>
          </p:cNvCxnSpPr>
          <p:nvPr/>
        </p:nvCxnSpPr>
        <p:spPr>
          <a:xfrm>
            <a:off x="680720" y="4221480"/>
            <a:ext cx="0" cy="2636520"/>
          </a:xfrm>
          <a:prstGeom prst="line">
            <a:avLst/>
          </a:prstGeom>
          <a:ln>
            <a:solidFill>
              <a:srgbClr val="A21525"/>
            </a:solidFill>
          </a:ln>
        </p:spPr>
        <p:style>
          <a:lnRef idx="1">
            <a:schemeClr val="accent1"/>
          </a:lnRef>
          <a:fillRef idx="0">
            <a:schemeClr val="accent1"/>
          </a:fillRef>
          <a:effectRef idx="0">
            <a:schemeClr val="accent1"/>
          </a:effectRef>
          <a:fontRef idx="minor">
            <a:schemeClr val="tx1"/>
          </a:fontRef>
        </p:style>
      </p:cxnSp>
      <p:pic>
        <p:nvPicPr>
          <p:cNvPr id="44" name="Hình ảnh 43" descr="Ảnh có chứa tòa nhà, người, ngoài trời&#10;&#10;Mô tả được tạo tự động">
            <a:extLst>
              <a:ext uri="{FF2B5EF4-FFF2-40B4-BE49-F238E27FC236}">
                <a16:creationId xmlns:a16="http://schemas.microsoft.com/office/drawing/2014/main" id="{9925C069-AE06-43BD-AF85-F996ACE8818F}"/>
              </a:ext>
            </a:extLst>
          </p:cNvPr>
          <p:cNvPicPr>
            <a:picLocks noChangeAspect="1"/>
          </p:cNvPicPr>
          <p:nvPr/>
        </p:nvPicPr>
        <p:blipFill rotWithShape="1">
          <a:blip r:embed="rId5">
            <a:alphaModFix amt="0"/>
            <a:extLst>
              <a:ext uri="{28A0092B-C50C-407E-A947-70E740481C1C}">
                <a14:useLocalDpi xmlns:a14="http://schemas.microsoft.com/office/drawing/2010/main" val="0"/>
              </a:ext>
            </a:extLst>
          </a:blip>
          <a:srcRect l="27606" t="8705" r="26090" b="351"/>
          <a:stretch/>
        </p:blipFill>
        <p:spPr>
          <a:xfrm>
            <a:off x="5204484" y="1265412"/>
            <a:ext cx="2134188" cy="2274011"/>
          </a:xfrm>
          <a:prstGeom prst="rect">
            <a:avLst/>
          </a:prstGeom>
        </p:spPr>
      </p:pic>
      <p:sp>
        <p:nvSpPr>
          <p:cNvPr id="47" name="Hình chữ nhật 46">
            <a:extLst>
              <a:ext uri="{FF2B5EF4-FFF2-40B4-BE49-F238E27FC236}">
                <a16:creationId xmlns:a16="http://schemas.microsoft.com/office/drawing/2014/main" id="{8C2A3DD0-EB8A-4F2F-91C5-3A20CAA7160D}"/>
              </a:ext>
            </a:extLst>
          </p:cNvPr>
          <p:cNvSpPr/>
          <p:nvPr/>
        </p:nvSpPr>
        <p:spPr>
          <a:xfrm>
            <a:off x="2197725" y="1370058"/>
            <a:ext cx="6294522" cy="693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lnSpc>
                <a:spcPct val="115000"/>
              </a:lnSpc>
              <a:spcBef>
                <a:spcPts val="1500"/>
              </a:spcBef>
              <a:spcAft>
                <a:spcPts val="0"/>
              </a:spcAft>
            </a:pPr>
            <a:r>
              <a:rPr lang="vi-VN" sz="24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2. </a:t>
            </a:r>
            <a:r>
              <a:rPr lang="en-US" sz="24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Inspection:</a:t>
            </a:r>
            <a:endParaRPr lang="en-US" sz="2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Hộp Văn bản 47">
            <a:extLst>
              <a:ext uri="{FF2B5EF4-FFF2-40B4-BE49-F238E27FC236}">
                <a16:creationId xmlns:a16="http://schemas.microsoft.com/office/drawing/2014/main" id="{F3C97F14-EDA1-4EA3-B68F-AEF1D96AA463}"/>
              </a:ext>
            </a:extLst>
          </p:cNvPr>
          <p:cNvSpPr txBox="1"/>
          <p:nvPr/>
        </p:nvSpPr>
        <p:spPr>
          <a:xfrm>
            <a:off x="1730227" y="2300935"/>
            <a:ext cx="9081426" cy="2811860"/>
          </a:xfrm>
          <a:prstGeom prst="rect">
            <a:avLst/>
          </a:prstGeom>
          <a:noFill/>
        </p:spPr>
        <p:txBody>
          <a:bodyPr wrap="square">
            <a:spAutoFit/>
          </a:bodyPr>
          <a:lstStyle/>
          <a:p>
            <a:pPr marL="457200" algn="just">
              <a:lnSpc>
                <a:spcPct val="115000"/>
              </a:lnSpc>
              <a:spcBef>
                <a:spcPts val="1500"/>
              </a:spcBef>
              <a:spcAft>
                <a:spcPts val="0"/>
              </a:spcAft>
            </a:pPr>
            <a:r>
              <a:rPr lang="vi-VN" dirty="0">
                <a:solidFill>
                  <a:schemeClr val="bg1"/>
                </a:solidFill>
                <a:effectLst/>
                <a:latin typeface="Lato" panose="020F0502020204030203" pitchFamily="34" charset="0"/>
                <a:ea typeface="Times New Roman" panose="02020603050405020304" pitchFamily="18" charset="0"/>
                <a:cs typeface="Times New Roman" panose="02020603050405020304" pitchFamily="18" charset="0"/>
              </a:rPr>
              <a:t>- </a:t>
            </a:r>
            <a:r>
              <a:rPr lang="en-US" dirty="0">
                <a:solidFill>
                  <a:schemeClr val="bg1"/>
                </a:solidFill>
                <a:effectLst/>
                <a:latin typeface="Lato" panose="020F0502020204030203" pitchFamily="34" charset="0"/>
                <a:ea typeface="Times New Roman" panose="02020603050405020304" pitchFamily="18" charset="0"/>
                <a:cs typeface="Times New Roman" panose="02020603050405020304" pitchFamily="18" charset="0"/>
              </a:rPr>
              <a:t>“The Scrum artifacts and the progress toward agreed goals must be inspected frequently and diligently to detect potentially undesirable variances or problems,” the Scrum Guide explains.</a:t>
            </a:r>
            <a:endPar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15000"/>
              </a:lnSpc>
              <a:spcBef>
                <a:spcPts val="1500"/>
              </a:spcBef>
              <a:spcAft>
                <a:spcPts val="0"/>
              </a:spcAft>
            </a:pPr>
            <a:r>
              <a:rPr lang="vi-VN" dirty="0">
                <a:solidFill>
                  <a:schemeClr val="bg1"/>
                </a:solidFill>
                <a:effectLst/>
                <a:latin typeface="Lato" panose="020F0502020204030203" pitchFamily="34" charset="0"/>
                <a:ea typeface="Times New Roman" panose="02020603050405020304" pitchFamily="18" charset="0"/>
                <a:cs typeface="Times New Roman" panose="02020603050405020304" pitchFamily="18" charset="0"/>
              </a:rPr>
              <a:t>- </a:t>
            </a:r>
            <a:r>
              <a:rPr lang="en-US" dirty="0">
                <a:solidFill>
                  <a:schemeClr val="bg1"/>
                </a:solidFill>
                <a:effectLst/>
                <a:latin typeface="Lato" panose="020F0502020204030203" pitchFamily="34" charset="0"/>
                <a:ea typeface="Times New Roman" panose="02020603050405020304" pitchFamily="18" charset="0"/>
                <a:cs typeface="Times New Roman" panose="02020603050405020304" pitchFamily="18" charset="0"/>
              </a:rPr>
              <a:t>Inspection is done by everyone involved in the project, though it should be supported by the Scrum Master, collaborating with the team in all aspects of the process. Together, they diagnose any unplanned deviations from the sprint plan and create opportunities to review them. Every Scrum event should be used for inspection.</a:t>
            </a:r>
            <a:endPar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am giác Cân 3">
            <a:extLst>
              <a:ext uri="{FF2B5EF4-FFF2-40B4-BE49-F238E27FC236}">
                <a16:creationId xmlns:a16="http://schemas.microsoft.com/office/drawing/2014/main" id="{7F113018-C316-4E07-97B7-16954D451D26}"/>
              </a:ext>
            </a:extLst>
          </p:cNvPr>
          <p:cNvSpPr/>
          <p:nvPr/>
        </p:nvSpPr>
        <p:spPr>
          <a:xfrm rot="12261584">
            <a:off x="293814" y="9803769"/>
            <a:ext cx="2996457" cy="2280109"/>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1" name="Nhóm 30">
            <a:extLst>
              <a:ext uri="{FF2B5EF4-FFF2-40B4-BE49-F238E27FC236}">
                <a16:creationId xmlns:a16="http://schemas.microsoft.com/office/drawing/2014/main" id="{AD519ADD-4463-4D9D-8393-D14BE75F0E1F}"/>
              </a:ext>
            </a:extLst>
          </p:cNvPr>
          <p:cNvGrpSpPr/>
          <p:nvPr/>
        </p:nvGrpSpPr>
        <p:grpSpPr>
          <a:xfrm>
            <a:off x="2783280" y="7502371"/>
            <a:ext cx="6628275" cy="2504942"/>
            <a:chOff x="2793440" y="2523971"/>
            <a:chExt cx="6628275" cy="2504942"/>
          </a:xfrm>
        </p:grpSpPr>
        <p:sp>
          <p:nvSpPr>
            <p:cNvPr id="32" name="Hộp Văn bản 31">
              <a:extLst>
                <a:ext uri="{FF2B5EF4-FFF2-40B4-BE49-F238E27FC236}">
                  <a16:creationId xmlns:a16="http://schemas.microsoft.com/office/drawing/2014/main" id="{A237D0EC-BCDC-4EF9-B152-214496C16E97}"/>
                </a:ext>
              </a:extLst>
            </p:cNvPr>
            <p:cNvSpPr txBox="1"/>
            <p:nvPr/>
          </p:nvSpPr>
          <p:spPr>
            <a:xfrm>
              <a:off x="2793440" y="2797694"/>
              <a:ext cx="6628275" cy="1754326"/>
            </a:xfrm>
            <a:prstGeom prst="rect">
              <a:avLst/>
            </a:prstGeom>
            <a:noFill/>
          </p:spPr>
          <p:txBody>
            <a:bodyPr wrap="square" rtlCol="0">
              <a:spAutoFit/>
            </a:bodyPr>
            <a:lstStyle/>
            <a:p>
              <a:pPr algn="ctr"/>
              <a:r>
                <a:rPr lang="en-US" sz="5400" b="1">
                  <a:ln>
                    <a:solidFill>
                      <a:srgbClr val="A6543C"/>
                    </a:solidFill>
                  </a:ln>
                  <a:gradFill>
                    <a:gsLst>
                      <a:gs pos="0">
                        <a:srgbClr val="3A82B4"/>
                      </a:gs>
                      <a:gs pos="74000">
                        <a:srgbClr val="06124F"/>
                      </a:gs>
                      <a:gs pos="83000">
                        <a:srgbClr val="010B3B"/>
                      </a:gs>
                      <a:gs pos="100000">
                        <a:srgbClr val="06124F"/>
                      </a:gs>
                    </a:gsLst>
                    <a:lin ang="5400000" scaled="1"/>
                  </a:gradFill>
                  <a:latin typeface="Good Times Rg" panose="020B0605020000020001" pitchFamily="34" charset="0"/>
                </a:rPr>
                <a:t>THANKS FOR WATCHING!</a:t>
              </a:r>
              <a:endParaRPr lang="vi-VN" sz="5400" b="1">
                <a:ln>
                  <a:solidFill>
                    <a:srgbClr val="A6543C"/>
                  </a:solidFill>
                </a:ln>
                <a:gradFill>
                  <a:gsLst>
                    <a:gs pos="0">
                      <a:srgbClr val="3A82B4"/>
                    </a:gs>
                    <a:gs pos="74000">
                      <a:srgbClr val="06124F"/>
                    </a:gs>
                    <a:gs pos="83000">
                      <a:srgbClr val="010B3B"/>
                    </a:gs>
                    <a:gs pos="100000">
                      <a:srgbClr val="06124F"/>
                    </a:gs>
                  </a:gsLst>
                  <a:lin ang="5400000" scaled="1"/>
                </a:gradFill>
              </a:endParaRPr>
            </a:p>
          </p:txBody>
        </p:sp>
        <p:sp>
          <p:nvSpPr>
            <p:cNvPr id="35" name="Hộp Văn bản 34">
              <a:extLst>
                <a:ext uri="{FF2B5EF4-FFF2-40B4-BE49-F238E27FC236}">
                  <a16:creationId xmlns:a16="http://schemas.microsoft.com/office/drawing/2014/main" id="{AA9513E8-66DC-47B4-AA34-AA3EEC5260EB}"/>
                </a:ext>
              </a:extLst>
            </p:cNvPr>
            <p:cNvSpPr txBox="1"/>
            <p:nvPr/>
          </p:nvSpPr>
          <p:spPr>
            <a:xfrm>
              <a:off x="4521845" y="4505693"/>
              <a:ext cx="3171464" cy="523220"/>
            </a:xfrm>
            <a:prstGeom prst="rect">
              <a:avLst/>
            </a:prstGeom>
            <a:noFill/>
          </p:spPr>
          <p:txBody>
            <a:bodyPr wrap="square" rtlCol="0">
              <a:spAutoFit/>
            </a:bodyPr>
            <a:lstStyle/>
            <a:p>
              <a:pPr algn="ctr"/>
              <a:r>
                <a:rPr lang="en-US" sz="2800" b="1">
                  <a:solidFill>
                    <a:schemeClr val="bg1"/>
                  </a:solidFill>
                  <a:latin typeface="Dancing Script" pitchFamily="2" charset="-93"/>
                </a:rPr>
                <a:t>Group Name!</a:t>
              </a:r>
              <a:endParaRPr lang="vi-VN" sz="2800" b="1">
                <a:solidFill>
                  <a:schemeClr val="bg1"/>
                </a:solidFill>
                <a:latin typeface="Dancing Script" pitchFamily="2" charset="-93"/>
              </a:endParaRPr>
            </a:p>
          </p:txBody>
        </p:sp>
        <p:pic>
          <p:nvPicPr>
            <p:cNvPr id="36" name="Hình ảnh 35">
              <a:extLst>
                <a:ext uri="{FF2B5EF4-FFF2-40B4-BE49-F238E27FC236}">
                  <a16:creationId xmlns:a16="http://schemas.microsoft.com/office/drawing/2014/main" id="{941F1064-B3F8-4999-9AA7-B094D3701009}"/>
                </a:ext>
              </a:extLst>
            </p:cNvPr>
            <p:cNvPicPr>
              <a:picLocks noChangeAspect="1"/>
            </p:cNvPicPr>
            <p:nvPr/>
          </p:nvPicPr>
          <p:blipFill rotWithShape="1">
            <a:blip r:embed="rId6">
              <a:extLst>
                <a:ext uri="{28A0092B-C50C-407E-A947-70E740481C1C}">
                  <a14:useLocalDpi xmlns:a14="http://schemas.microsoft.com/office/drawing/2010/main" val="0"/>
                </a:ext>
              </a:extLst>
            </a:blip>
            <a:srcRect r="50000"/>
            <a:stretch/>
          </p:blipFill>
          <p:spPr>
            <a:xfrm>
              <a:off x="5510393" y="2523972"/>
              <a:ext cx="585607" cy="261693"/>
            </a:xfrm>
            <a:prstGeom prst="rect">
              <a:avLst/>
            </a:prstGeom>
          </p:spPr>
        </p:pic>
        <p:pic>
          <p:nvPicPr>
            <p:cNvPr id="39" name="Hình ảnh 38">
              <a:extLst>
                <a:ext uri="{FF2B5EF4-FFF2-40B4-BE49-F238E27FC236}">
                  <a16:creationId xmlns:a16="http://schemas.microsoft.com/office/drawing/2014/main" id="{1FF2BC43-E67E-45DA-9F85-50D04C991012}"/>
                </a:ext>
              </a:extLst>
            </p:cNvPr>
            <p:cNvPicPr>
              <a:picLocks noChangeAspect="1"/>
            </p:cNvPicPr>
            <p:nvPr/>
          </p:nvPicPr>
          <p:blipFill rotWithShape="1">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l="50163" r="-3025"/>
            <a:stretch/>
          </p:blipFill>
          <p:spPr>
            <a:xfrm>
              <a:off x="6096000" y="2523971"/>
              <a:ext cx="619125" cy="261693"/>
            </a:xfrm>
            <a:prstGeom prst="rect">
              <a:avLst/>
            </a:prstGeom>
          </p:spPr>
        </p:pic>
      </p:grpSp>
      <p:sp>
        <p:nvSpPr>
          <p:cNvPr id="11" name="Hình chữ nhật 10">
            <a:extLst>
              <a:ext uri="{FF2B5EF4-FFF2-40B4-BE49-F238E27FC236}">
                <a16:creationId xmlns:a16="http://schemas.microsoft.com/office/drawing/2014/main" id="{837B4C55-579C-4DC1-8C5F-2FCA4FF8E7C7}"/>
              </a:ext>
            </a:extLst>
          </p:cNvPr>
          <p:cNvSpPr/>
          <p:nvPr/>
        </p:nvSpPr>
        <p:spPr>
          <a:xfrm>
            <a:off x="2676534" y="6174579"/>
            <a:ext cx="6491681" cy="2641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C00000"/>
              </a:solidFill>
            </a:endParaRPr>
          </a:p>
        </p:txBody>
      </p:sp>
    </p:spTree>
    <p:extLst>
      <p:ext uri="{BB962C8B-B14F-4D97-AF65-F5344CB8AC3E}">
        <p14:creationId xmlns:p14="http://schemas.microsoft.com/office/powerpoint/2010/main" val="3276364606"/>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Hình ảnh 58" descr="Ảnh có chứa ngôi sao, vật thể ngoài trời, bầu trời đêm&#10;&#10;Mô tả được tạo tự động">
            <a:extLst>
              <a:ext uri="{FF2B5EF4-FFF2-40B4-BE49-F238E27FC236}">
                <a16:creationId xmlns:a16="http://schemas.microsoft.com/office/drawing/2014/main" id="{0DDC34AA-878D-46E4-B532-DC27DCBE20B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5000"/>
                    </a14:imgEffect>
                  </a14:imgLayer>
                </a14:imgProps>
              </a:ext>
              <a:ext uri="{28A0092B-C50C-407E-A947-70E740481C1C}">
                <a14:useLocalDpi xmlns:a14="http://schemas.microsoft.com/office/drawing/2010/main" val="0"/>
              </a:ext>
            </a:extLst>
          </a:blip>
          <a:stretch>
            <a:fillRect/>
          </a:stretch>
        </p:blipFill>
        <p:spPr>
          <a:xfrm>
            <a:off x="-2499359" y="3357"/>
            <a:ext cx="19202090" cy="10801176"/>
          </a:xfrm>
          <a:prstGeom prst="rect">
            <a:avLst/>
          </a:prstGeom>
        </p:spPr>
      </p:pic>
      <p:pic>
        <p:nvPicPr>
          <p:cNvPr id="23" name="Hình ảnh 22" descr="Ảnh có chứa người, quần áo&#10;&#10;Mô tả được tạo tự động">
            <a:extLst>
              <a:ext uri="{FF2B5EF4-FFF2-40B4-BE49-F238E27FC236}">
                <a16:creationId xmlns:a16="http://schemas.microsoft.com/office/drawing/2014/main" id="{2C4CAC84-76EC-445E-9403-3E05E830B8CA}"/>
              </a:ext>
            </a:extLst>
          </p:cNvPr>
          <p:cNvPicPr>
            <a:picLocks noChangeAspect="1"/>
          </p:cNvPicPr>
          <p:nvPr/>
        </p:nvPicPr>
        <p:blipFill rotWithShape="1">
          <a:blip r:embed="rId4">
            <a:alphaModFix amt="0"/>
            <a:extLst>
              <a:ext uri="{28A0092B-C50C-407E-A947-70E740481C1C}">
                <a14:useLocalDpi xmlns:a14="http://schemas.microsoft.com/office/drawing/2010/main" val="0"/>
              </a:ext>
            </a:extLst>
          </a:blip>
          <a:srcRect l="769" t="994" r="-769" b="24768"/>
          <a:stretch/>
        </p:blipFill>
        <p:spPr>
          <a:xfrm>
            <a:off x="5067855" y="1657012"/>
            <a:ext cx="2316396" cy="2208773"/>
          </a:xfrm>
          <a:prstGeom prst="rect">
            <a:avLst/>
          </a:prstGeom>
        </p:spPr>
      </p:pic>
      <p:sp>
        <p:nvSpPr>
          <p:cNvPr id="2" name="Hình chữ nhật 1">
            <a:extLst>
              <a:ext uri="{FF2B5EF4-FFF2-40B4-BE49-F238E27FC236}">
                <a16:creationId xmlns:a16="http://schemas.microsoft.com/office/drawing/2014/main" id="{B16B5AE9-0D82-4699-8E62-10E3B3FE2762}"/>
              </a:ext>
            </a:extLst>
          </p:cNvPr>
          <p:cNvSpPr/>
          <p:nvPr/>
        </p:nvSpPr>
        <p:spPr>
          <a:xfrm>
            <a:off x="11558414" y="0"/>
            <a:ext cx="633586" cy="6858000"/>
          </a:xfrm>
          <a:prstGeom prst="rect">
            <a:avLst/>
          </a:prstGeom>
          <a:gradFill>
            <a:gsLst>
              <a:gs pos="0">
                <a:srgbClr val="C00000"/>
              </a:gs>
              <a:gs pos="74000">
                <a:schemeClr val="tx1">
                  <a:lumMod val="95000"/>
                  <a:lumOff val="5000"/>
                </a:schemeClr>
              </a:gs>
              <a:gs pos="83000">
                <a:schemeClr val="tx1">
                  <a:lumMod val="95000"/>
                  <a:lumOff val="5000"/>
                </a:schemeClr>
              </a:gs>
              <a:gs pos="100000">
                <a:schemeClr val="tx1">
                  <a:lumMod val="95000"/>
                  <a:lumOff val="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ộp Văn bản 24">
            <a:extLst>
              <a:ext uri="{FF2B5EF4-FFF2-40B4-BE49-F238E27FC236}">
                <a16:creationId xmlns:a16="http://schemas.microsoft.com/office/drawing/2014/main" id="{5457E40C-58A6-4834-8554-43B3943EE604}"/>
              </a:ext>
            </a:extLst>
          </p:cNvPr>
          <p:cNvSpPr txBox="1"/>
          <p:nvPr/>
        </p:nvSpPr>
        <p:spPr>
          <a:xfrm>
            <a:off x="11643360" y="443615"/>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01</a:t>
            </a:r>
            <a:endParaRPr lang="vi-VN" sz="2000" b="1">
              <a:solidFill>
                <a:schemeClr val="bg1"/>
              </a:solidFill>
              <a:latin typeface="Arial" panose="020B0604020202020204" pitchFamily="34" charset="0"/>
              <a:cs typeface="Arial" panose="020B0604020202020204" pitchFamily="34" charset="0"/>
            </a:endParaRPr>
          </a:p>
        </p:txBody>
      </p:sp>
      <p:sp>
        <p:nvSpPr>
          <p:cNvPr id="27" name="Hộp Văn bản 26">
            <a:extLst>
              <a:ext uri="{FF2B5EF4-FFF2-40B4-BE49-F238E27FC236}">
                <a16:creationId xmlns:a16="http://schemas.microsoft.com/office/drawing/2014/main" id="{145E498F-3F2F-4CE0-8370-D6B9A00FAEEA}"/>
              </a:ext>
            </a:extLst>
          </p:cNvPr>
          <p:cNvSpPr txBox="1"/>
          <p:nvPr/>
        </p:nvSpPr>
        <p:spPr>
          <a:xfrm>
            <a:off x="11627571" y="1150393"/>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02</a:t>
            </a:r>
            <a:endParaRPr lang="vi-VN" sz="2000" b="1">
              <a:solidFill>
                <a:schemeClr val="bg1"/>
              </a:solidFill>
              <a:latin typeface="Arial" panose="020B0604020202020204" pitchFamily="34" charset="0"/>
              <a:cs typeface="Arial" panose="020B0604020202020204" pitchFamily="34" charset="0"/>
            </a:endParaRPr>
          </a:p>
        </p:txBody>
      </p:sp>
      <p:sp>
        <p:nvSpPr>
          <p:cNvPr id="29" name="Hộp Văn bản 28">
            <a:extLst>
              <a:ext uri="{FF2B5EF4-FFF2-40B4-BE49-F238E27FC236}">
                <a16:creationId xmlns:a16="http://schemas.microsoft.com/office/drawing/2014/main" id="{1C76B95C-FB77-4928-96A7-DAFC496D956B}"/>
              </a:ext>
            </a:extLst>
          </p:cNvPr>
          <p:cNvSpPr txBox="1"/>
          <p:nvPr/>
        </p:nvSpPr>
        <p:spPr>
          <a:xfrm>
            <a:off x="11627571" y="1857171"/>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03</a:t>
            </a:r>
            <a:endParaRPr lang="vi-VN" sz="2000" b="1">
              <a:solidFill>
                <a:schemeClr val="bg1"/>
              </a:solidFill>
              <a:latin typeface="Arial" panose="020B0604020202020204" pitchFamily="34" charset="0"/>
              <a:cs typeface="Arial" panose="020B0604020202020204" pitchFamily="34" charset="0"/>
            </a:endParaRPr>
          </a:p>
        </p:txBody>
      </p:sp>
      <p:sp>
        <p:nvSpPr>
          <p:cNvPr id="30" name="Hộp Văn bản 29">
            <a:extLst>
              <a:ext uri="{FF2B5EF4-FFF2-40B4-BE49-F238E27FC236}">
                <a16:creationId xmlns:a16="http://schemas.microsoft.com/office/drawing/2014/main" id="{569D1AE0-2611-412A-8E3E-2F4F73F662F3}"/>
              </a:ext>
            </a:extLst>
          </p:cNvPr>
          <p:cNvSpPr txBox="1"/>
          <p:nvPr/>
        </p:nvSpPr>
        <p:spPr>
          <a:xfrm>
            <a:off x="11643360" y="2490132"/>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04</a:t>
            </a:r>
            <a:endParaRPr lang="vi-VN" sz="2000" b="1">
              <a:solidFill>
                <a:schemeClr val="bg1"/>
              </a:solidFill>
              <a:latin typeface="Arial" panose="020B0604020202020204" pitchFamily="34" charset="0"/>
              <a:cs typeface="Arial" panose="020B0604020202020204" pitchFamily="34" charset="0"/>
            </a:endParaRPr>
          </a:p>
        </p:txBody>
      </p:sp>
      <p:sp>
        <p:nvSpPr>
          <p:cNvPr id="33" name="Hộp Văn bản 32">
            <a:extLst>
              <a:ext uri="{FF2B5EF4-FFF2-40B4-BE49-F238E27FC236}">
                <a16:creationId xmlns:a16="http://schemas.microsoft.com/office/drawing/2014/main" id="{9573F07F-390F-4711-AE13-94B9467E762D}"/>
              </a:ext>
            </a:extLst>
          </p:cNvPr>
          <p:cNvSpPr txBox="1"/>
          <p:nvPr/>
        </p:nvSpPr>
        <p:spPr>
          <a:xfrm>
            <a:off x="11643360" y="3123093"/>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05</a:t>
            </a:r>
            <a:endParaRPr lang="vi-VN" sz="2000" b="1">
              <a:solidFill>
                <a:schemeClr val="bg1"/>
              </a:solidFill>
              <a:latin typeface="Arial" panose="020B0604020202020204" pitchFamily="34" charset="0"/>
              <a:cs typeface="Arial" panose="020B0604020202020204" pitchFamily="34" charset="0"/>
            </a:endParaRPr>
          </a:p>
        </p:txBody>
      </p:sp>
      <p:sp>
        <p:nvSpPr>
          <p:cNvPr id="3" name="Hình chữ nhật 2">
            <a:extLst>
              <a:ext uri="{FF2B5EF4-FFF2-40B4-BE49-F238E27FC236}">
                <a16:creationId xmlns:a16="http://schemas.microsoft.com/office/drawing/2014/main" id="{39943516-D681-485E-A01B-B86B0B076FDE}"/>
              </a:ext>
            </a:extLst>
          </p:cNvPr>
          <p:cNvSpPr/>
          <p:nvPr/>
        </p:nvSpPr>
        <p:spPr>
          <a:xfrm>
            <a:off x="520370" y="1540771"/>
            <a:ext cx="2894270" cy="69005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6" name="Đường nối Thẳng 5">
            <a:extLst>
              <a:ext uri="{FF2B5EF4-FFF2-40B4-BE49-F238E27FC236}">
                <a16:creationId xmlns:a16="http://schemas.microsoft.com/office/drawing/2014/main" id="{7CD05683-1817-4FC7-9F88-917962CBF3EC}"/>
              </a:ext>
            </a:extLst>
          </p:cNvPr>
          <p:cNvCxnSpPr>
            <a:cxnSpLocks/>
          </p:cNvCxnSpPr>
          <p:nvPr/>
        </p:nvCxnSpPr>
        <p:spPr>
          <a:xfrm>
            <a:off x="701040" y="594360"/>
            <a:ext cx="0" cy="2636520"/>
          </a:xfrm>
          <a:prstGeom prst="line">
            <a:avLst/>
          </a:prstGeom>
          <a:ln>
            <a:solidFill>
              <a:srgbClr val="A21525"/>
            </a:solidFill>
          </a:ln>
        </p:spPr>
        <p:style>
          <a:lnRef idx="1">
            <a:schemeClr val="accent1"/>
          </a:lnRef>
          <a:fillRef idx="0">
            <a:schemeClr val="accent1"/>
          </a:fillRef>
          <a:effectRef idx="0">
            <a:schemeClr val="accent1"/>
          </a:effectRef>
          <a:fontRef idx="minor">
            <a:schemeClr val="tx1"/>
          </a:fontRef>
        </p:style>
      </p:cxnSp>
      <p:cxnSp>
        <p:nvCxnSpPr>
          <p:cNvPr id="38" name="Đường nối Thẳng 37">
            <a:extLst>
              <a:ext uri="{FF2B5EF4-FFF2-40B4-BE49-F238E27FC236}">
                <a16:creationId xmlns:a16="http://schemas.microsoft.com/office/drawing/2014/main" id="{CBE19F4B-08CF-4FE9-9BE1-C3A54F23F5C6}"/>
              </a:ext>
            </a:extLst>
          </p:cNvPr>
          <p:cNvCxnSpPr>
            <a:cxnSpLocks/>
          </p:cNvCxnSpPr>
          <p:nvPr/>
        </p:nvCxnSpPr>
        <p:spPr>
          <a:xfrm>
            <a:off x="1730227" y="-7353"/>
            <a:ext cx="0" cy="6154206"/>
          </a:xfrm>
          <a:prstGeom prst="line">
            <a:avLst/>
          </a:prstGeom>
          <a:ln>
            <a:solidFill>
              <a:srgbClr val="A21525"/>
            </a:solidFill>
          </a:ln>
        </p:spPr>
        <p:style>
          <a:lnRef idx="1">
            <a:schemeClr val="accent1"/>
          </a:lnRef>
          <a:fillRef idx="0">
            <a:schemeClr val="accent1"/>
          </a:fillRef>
          <a:effectRef idx="0">
            <a:schemeClr val="accent1"/>
          </a:effectRef>
          <a:fontRef idx="minor">
            <a:schemeClr val="tx1"/>
          </a:fontRef>
        </p:style>
      </p:cxnSp>
      <p:cxnSp>
        <p:nvCxnSpPr>
          <p:cNvPr id="43" name="Đường nối Thẳng 42">
            <a:extLst>
              <a:ext uri="{FF2B5EF4-FFF2-40B4-BE49-F238E27FC236}">
                <a16:creationId xmlns:a16="http://schemas.microsoft.com/office/drawing/2014/main" id="{7503977E-1970-4D10-8633-2F4CACA3DD9B}"/>
              </a:ext>
            </a:extLst>
          </p:cNvPr>
          <p:cNvCxnSpPr>
            <a:cxnSpLocks/>
          </p:cNvCxnSpPr>
          <p:nvPr/>
        </p:nvCxnSpPr>
        <p:spPr>
          <a:xfrm>
            <a:off x="680720" y="4221480"/>
            <a:ext cx="0" cy="2636520"/>
          </a:xfrm>
          <a:prstGeom prst="line">
            <a:avLst/>
          </a:prstGeom>
          <a:ln>
            <a:solidFill>
              <a:srgbClr val="A21525"/>
            </a:solidFill>
          </a:ln>
        </p:spPr>
        <p:style>
          <a:lnRef idx="1">
            <a:schemeClr val="accent1"/>
          </a:lnRef>
          <a:fillRef idx="0">
            <a:schemeClr val="accent1"/>
          </a:fillRef>
          <a:effectRef idx="0">
            <a:schemeClr val="accent1"/>
          </a:effectRef>
          <a:fontRef idx="minor">
            <a:schemeClr val="tx1"/>
          </a:fontRef>
        </p:style>
      </p:cxnSp>
      <p:pic>
        <p:nvPicPr>
          <p:cNvPr id="44" name="Hình ảnh 43" descr="Ảnh có chứa tòa nhà, người, ngoài trời&#10;&#10;Mô tả được tạo tự động">
            <a:extLst>
              <a:ext uri="{FF2B5EF4-FFF2-40B4-BE49-F238E27FC236}">
                <a16:creationId xmlns:a16="http://schemas.microsoft.com/office/drawing/2014/main" id="{9925C069-AE06-43BD-AF85-F996ACE8818F}"/>
              </a:ext>
            </a:extLst>
          </p:cNvPr>
          <p:cNvPicPr>
            <a:picLocks noChangeAspect="1"/>
          </p:cNvPicPr>
          <p:nvPr/>
        </p:nvPicPr>
        <p:blipFill rotWithShape="1">
          <a:blip r:embed="rId5">
            <a:alphaModFix amt="0"/>
            <a:extLst>
              <a:ext uri="{28A0092B-C50C-407E-A947-70E740481C1C}">
                <a14:useLocalDpi xmlns:a14="http://schemas.microsoft.com/office/drawing/2010/main" val="0"/>
              </a:ext>
            </a:extLst>
          </a:blip>
          <a:srcRect l="27606" t="8705" r="26090" b="351"/>
          <a:stretch/>
        </p:blipFill>
        <p:spPr>
          <a:xfrm>
            <a:off x="5204484" y="1265412"/>
            <a:ext cx="2134188" cy="2274011"/>
          </a:xfrm>
          <a:prstGeom prst="rect">
            <a:avLst/>
          </a:prstGeom>
        </p:spPr>
      </p:pic>
      <p:sp>
        <p:nvSpPr>
          <p:cNvPr id="47" name="Hình chữ nhật 46">
            <a:extLst>
              <a:ext uri="{FF2B5EF4-FFF2-40B4-BE49-F238E27FC236}">
                <a16:creationId xmlns:a16="http://schemas.microsoft.com/office/drawing/2014/main" id="{8C2A3DD0-EB8A-4F2F-91C5-3A20CAA7160D}"/>
              </a:ext>
            </a:extLst>
          </p:cNvPr>
          <p:cNvSpPr/>
          <p:nvPr/>
        </p:nvSpPr>
        <p:spPr>
          <a:xfrm>
            <a:off x="2236635" y="1550503"/>
            <a:ext cx="6294522" cy="693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lnSpc>
                <a:spcPct val="115000"/>
              </a:lnSpc>
              <a:spcBef>
                <a:spcPts val="1500"/>
              </a:spcBef>
              <a:spcAft>
                <a:spcPts val="0"/>
              </a:spcAft>
            </a:pPr>
            <a:r>
              <a:rPr lang="vi-VN" sz="2400" b="1" dirty="0">
                <a:solidFill>
                  <a:srgbClr val="FF0000"/>
                </a:solidFill>
                <a:latin typeface="Lato" panose="020F0502020204030203" pitchFamily="34" charset="0"/>
                <a:ea typeface="Times New Roman" panose="02020603050405020304" pitchFamily="18" charset="0"/>
                <a:cs typeface="Times New Roman" panose="02020603050405020304" pitchFamily="18" charset="0"/>
              </a:rPr>
              <a:t>3</a:t>
            </a:r>
            <a:r>
              <a:rPr lang="vi-VN" sz="2400" b="1" dirty="0">
                <a:solidFill>
                  <a:srgbClr val="FF0000"/>
                </a:solidFill>
                <a:effectLst/>
                <a:latin typeface="Lato" panose="020F0502020204030203" pitchFamily="34" charset="0"/>
                <a:ea typeface="Times New Roman" panose="02020603050405020304" pitchFamily="18" charset="0"/>
                <a:cs typeface="Times New Roman" panose="02020603050405020304" pitchFamily="18" charset="0"/>
              </a:rPr>
              <a:t>. </a:t>
            </a:r>
            <a:r>
              <a:rPr lang="en-US" sz="2400" b="1" dirty="0">
                <a:solidFill>
                  <a:srgbClr val="FF0000"/>
                </a:solidFill>
                <a:effectLst/>
                <a:latin typeface="Lato" panose="020F0502020204030203" pitchFamily="34" charset="0"/>
                <a:ea typeface="Times New Roman" panose="02020603050405020304" pitchFamily="18" charset="0"/>
                <a:cs typeface="Times New Roman" panose="02020603050405020304" pitchFamily="18" charset="0"/>
              </a:rPr>
              <a:t>Adaptation:</a:t>
            </a:r>
            <a:endParaRPr lang="en-US" sz="2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Hộp Văn bản 47">
            <a:extLst>
              <a:ext uri="{FF2B5EF4-FFF2-40B4-BE49-F238E27FC236}">
                <a16:creationId xmlns:a16="http://schemas.microsoft.com/office/drawing/2014/main" id="{F3C97F14-EDA1-4EA3-B68F-AEF1D96AA463}"/>
              </a:ext>
            </a:extLst>
          </p:cNvPr>
          <p:cNvSpPr txBox="1"/>
          <p:nvPr/>
        </p:nvSpPr>
        <p:spPr>
          <a:xfrm>
            <a:off x="1750547" y="2351007"/>
            <a:ext cx="9081426" cy="1663853"/>
          </a:xfrm>
          <a:prstGeom prst="rect">
            <a:avLst/>
          </a:prstGeom>
          <a:noFill/>
        </p:spPr>
        <p:txBody>
          <a:bodyPr wrap="square">
            <a:spAutoFit/>
          </a:bodyPr>
          <a:lstStyle/>
          <a:p>
            <a:pPr marL="457200" algn="just">
              <a:lnSpc>
                <a:spcPct val="115000"/>
              </a:lnSpc>
              <a:spcBef>
                <a:spcPts val="1500"/>
              </a:spcBef>
              <a:spcAft>
                <a:spcPts val="0"/>
              </a:spcAft>
            </a:pPr>
            <a:r>
              <a:rPr lang="vi-VN" dirty="0">
                <a:solidFill>
                  <a:schemeClr val="bg1"/>
                </a:solidFill>
                <a:effectLst/>
                <a:latin typeface="Lato" panose="020F0502020204030203" pitchFamily="34" charset="0"/>
                <a:ea typeface="Times New Roman" panose="02020603050405020304" pitchFamily="18" charset="0"/>
                <a:cs typeface="Times New Roman" panose="02020603050405020304" pitchFamily="18" charset="0"/>
              </a:rPr>
              <a:t>- </a:t>
            </a:r>
            <a:r>
              <a:rPr lang="en-US" sz="1800" dirty="0">
                <a:solidFill>
                  <a:schemeClr val="bg1"/>
                </a:solidFill>
                <a:effectLst/>
                <a:latin typeface="Lato" panose="020F0502020204030203" pitchFamily="34" charset="0"/>
                <a:ea typeface="Times New Roman" panose="02020603050405020304" pitchFamily="18" charset="0"/>
                <a:cs typeface="Times New Roman" panose="02020603050405020304" pitchFamily="18" charset="0"/>
              </a:rPr>
              <a:t>“If any aspects of a process deviate outside acceptable limits or if the resulting product is unacceptable, the process being applied or the materials being produced must be adjusted,” the Scrum Guide notes. Remove what needs to be removed after a thorough inspection and adapt to the new situation and circumstances. Learn from your actions and mistakes.</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am giác Cân 3">
            <a:extLst>
              <a:ext uri="{FF2B5EF4-FFF2-40B4-BE49-F238E27FC236}">
                <a16:creationId xmlns:a16="http://schemas.microsoft.com/office/drawing/2014/main" id="{7F113018-C316-4E07-97B7-16954D451D26}"/>
              </a:ext>
            </a:extLst>
          </p:cNvPr>
          <p:cNvSpPr/>
          <p:nvPr/>
        </p:nvSpPr>
        <p:spPr>
          <a:xfrm rot="12261584">
            <a:off x="293814" y="9803769"/>
            <a:ext cx="2996457" cy="2280109"/>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1" name="Nhóm 30">
            <a:extLst>
              <a:ext uri="{FF2B5EF4-FFF2-40B4-BE49-F238E27FC236}">
                <a16:creationId xmlns:a16="http://schemas.microsoft.com/office/drawing/2014/main" id="{AD519ADD-4463-4D9D-8393-D14BE75F0E1F}"/>
              </a:ext>
            </a:extLst>
          </p:cNvPr>
          <p:cNvGrpSpPr/>
          <p:nvPr/>
        </p:nvGrpSpPr>
        <p:grpSpPr>
          <a:xfrm>
            <a:off x="2783280" y="7502371"/>
            <a:ext cx="6628275" cy="2504942"/>
            <a:chOff x="2793440" y="2523971"/>
            <a:chExt cx="6628275" cy="2504942"/>
          </a:xfrm>
        </p:grpSpPr>
        <p:sp>
          <p:nvSpPr>
            <p:cNvPr id="32" name="Hộp Văn bản 31">
              <a:extLst>
                <a:ext uri="{FF2B5EF4-FFF2-40B4-BE49-F238E27FC236}">
                  <a16:creationId xmlns:a16="http://schemas.microsoft.com/office/drawing/2014/main" id="{A237D0EC-BCDC-4EF9-B152-214496C16E97}"/>
                </a:ext>
              </a:extLst>
            </p:cNvPr>
            <p:cNvSpPr txBox="1"/>
            <p:nvPr/>
          </p:nvSpPr>
          <p:spPr>
            <a:xfrm>
              <a:off x="2793440" y="2797694"/>
              <a:ext cx="6628275" cy="1754326"/>
            </a:xfrm>
            <a:prstGeom prst="rect">
              <a:avLst/>
            </a:prstGeom>
            <a:noFill/>
          </p:spPr>
          <p:txBody>
            <a:bodyPr wrap="square" rtlCol="0">
              <a:spAutoFit/>
            </a:bodyPr>
            <a:lstStyle/>
            <a:p>
              <a:pPr algn="ctr"/>
              <a:r>
                <a:rPr lang="en-US" sz="5400" b="1">
                  <a:ln>
                    <a:solidFill>
                      <a:srgbClr val="A6543C"/>
                    </a:solidFill>
                  </a:ln>
                  <a:gradFill>
                    <a:gsLst>
                      <a:gs pos="0">
                        <a:srgbClr val="3A82B4"/>
                      </a:gs>
                      <a:gs pos="74000">
                        <a:srgbClr val="06124F"/>
                      </a:gs>
                      <a:gs pos="83000">
                        <a:srgbClr val="010B3B"/>
                      </a:gs>
                      <a:gs pos="100000">
                        <a:srgbClr val="06124F"/>
                      </a:gs>
                    </a:gsLst>
                    <a:lin ang="5400000" scaled="1"/>
                  </a:gradFill>
                  <a:latin typeface="Good Times Rg" panose="020B0605020000020001" pitchFamily="34" charset="0"/>
                </a:rPr>
                <a:t>THANKS FOR WATCHING!</a:t>
              </a:r>
              <a:endParaRPr lang="vi-VN" sz="5400" b="1">
                <a:ln>
                  <a:solidFill>
                    <a:srgbClr val="A6543C"/>
                  </a:solidFill>
                </a:ln>
                <a:gradFill>
                  <a:gsLst>
                    <a:gs pos="0">
                      <a:srgbClr val="3A82B4"/>
                    </a:gs>
                    <a:gs pos="74000">
                      <a:srgbClr val="06124F"/>
                    </a:gs>
                    <a:gs pos="83000">
                      <a:srgbClr val="010B3B"/>
                    </a:gs>
                    <a:gs pos="100000">
                      <a:srgbClr val="06124F"/>
                    </a:gs>
                  </a:gsLst>
                  <a:lin ang="5400000" scaled="1"/>
                </a:gradFill>
              </a:endParaRPr>
            </a:p>
          </p:txBody>
        </p:sp>
        <p:sp>
          <p:nvSpPr>
            <p:cNvPr id="35" name="Hộp Văn bản 34">
              <a:extLst>
                <a:ext uri="{FF2B5EF4-FFF2-40B4-BE49-F238E27FC236}">
                  <a16:creationId xmlns:a16="http://schemas.microsoft.com/office/drawing/2014/main" id="{AA9513E8-66DC-47B4-AA34-AA3EEC5260EB}"/>
                </a:ext>
              </a:extLst>
            </p:cNvPr>
            <p:cNvSpPr txBox="1"/>
            <p:nvPr/>
          </p:nvSpPr>
          <p:spPr>
            <a:xfrm>
              <a:off x="4521845" y="4505693"/>
              <a:ext cx="3171464" cy="523220"/>
            </a:xfrm>
            <a:prstGeom prst="rect">
              <a:avLst/>
            </a:prstGeom>
            <a:noFill/>
          </p:spPr>
          <p:txBody>
            <a:bodyPr wrap="square" rtlCol="0">
              <a:spAutoFit/>
            </a:bodyPr>
            <a:lstStyle/>
            <a:p>
              <a:pPr algn="ctr"/>
              <a:r>
                <a:rPr lang="en-US" sz="2800" b="1">
                  <a:solidFill>
                    <a:schemeClr val="bg1"/>
                  </a:solidFill>
                  <a:latin typeface="Dancing Script" pitchFamily="2" charset="-93"/>
                </a:rPr>
                <a:t>Group Name!</a:t>
              </a:r>
              <a:endParaRPr lang="vi-VN" sz="2800" b="1">
                <a:solidFill>
                  <a:schemeClr val="bg1"/>
                </a:solidFill>
                <a:latin typeface="Dancing Script" pitchFamily="2" charset="-93"/>
              </a:endParaRPr>
            </a:p>
          </p:txBody>
        </p:sp>
        <p:pic>
          <p:nvPicPr>
            <p:cNvPr id="36" name="Hình ảnh 35">
              <a:extLst>
                <a:ext uri="{FF2B5EF4-FFF2-40B4-BE49-F238E27FC236}">
                  <a16:creationId xmlns:a16="http://schemas.microsoft.com/office/drawing/2014/main" id="{941F1064-B3F8-4999-9AA7-B094D3701009}"/>
                </a:ext>
              </a:extLst>
            </p:cNvPr>
            <p:cNvPicPr>
              <a:picLocks noChangeAspect="1"/>
            </p:cNvPicPr>
            <p:nvPr/>
          </p:nvPicPr>
          <p:blipFill rotWithShape="1">
            <a:blip r:embed="rId6">
              <a:extLst>
                <a:ext uri="{28A0092B-C50C-407E-A947-70E740481C1C}">
                  <a14:useLocalDpi xmlns:a14="http://schemas.microsoft.com/office/drawing/2010/main" val="0"/>
                </a:ext>
              </a:extLst>
            </a:blip>
            <a:srcRect r="50000"/>
            <a:stretch/>
          </p:blipFill>
          <p:spPr>
            <a:xfrm>
              <a:off x="5510393" y="2523972"/>
              <a:ext cx="585607" cy="261693"/>
            </a:xfrm>
            <a:prstGeom prst="rect">
              <a:avLst/>
            </a:prstGeom>
          </p:spPr>
        </p:pic>
        <p:pic>
          <p:nvPicPr>
            <p:cNvPr id="39" name="Hình ảnh 38">
              <a:extLst>
                <a:ext uri="{FF2B5EF4-FFF2-40B4-BE49-F238E27FC236}">
                  <a16:creationId xmlns:a16="http://schemas.microsoft.com/office/drawing/2014/main" id="{1FF2BC43-E67E-45DA-9F85-50D04C991012}"/>
                </a:ext>
              </a:extLst>
            </p:cNvPr>
            <p:cNvPicPr>
              <a:picLocks noChangeAspect="1"/>
            </p:cNvPicPr>
            <p:nvPr/>
          </p:nvPicPr>
          <p:blipFill rotWithShape="1">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l="50163" r="-3025"/>
            <a:stretch/>
          </p:blipFill>
          <p:spPr>
            <a:xfrm>
              <a:off x="6096000" y="2523971"/>
              <a:ext cx="619125" cy="261693"/>
            </a:xfrm>
            <a:prstGeom prst="rect">
              <a:avLst/>
            </a:prstGeom>
          </p:spPr>
        </p:pic>
      </p:grpSp>
      <p:sp>
        <p:nvSpPr>
          <p:cNvPr id="11" name="Hình chữ nhật 10">
            <a:extLst>
              <a:ext uri="{FF2B5EF4-FFF2-40B4-BE49-F238E27FC236}">
                <a16:creationId xmlns:a16="http://schemas.microsoft.com/office/drawing/2014/main" id="{837B4C55-579C-4DC1-8C5F-2FCA4FF8E7C7}"/>
              </a:ext>
            </a:extLst>
          </p:cNvPr>
          <p:cNvSpPr/>
          <p:nvPr/>
        </p:nvSpPr>
        <p:spPr>
          <a:xfrm>
            <a:off x="2676534" y="6174579"/>
            <a:ext cx="6491681" cy="2641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C00000"/>
              </a:solidFill>
            </a:endParaRPr>
          </a:p>
        </p:txBody>
      </p:sp>
    </p:spTree>
    <p:extLst>
      <p:ext uri="{BB962C8B-B14F-4D97-AF65-F5344CB8AC3E}">
        <p14:creationId xmlns:p14="http://schemas.microsoft.com/office/powerpoint/2010/main" val="3771649723"/>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9" name="Hình ảnh 58" descr="Ảnh có chứa ngôi sao, vật thể ngoài trời, bầu trời đêm&#10;&#10;Mô tả được tạo tự động">
            <a:extLst>
              <a:ext uri="{FF2B5EF4-FFF2-40B4-BE49-F238E27FC236}">
                <a16:creationId xmlns:a16="http://schemas.microsoft.com/office/drawing/2014/main" id="{0DDC34AA-878D-46E4-B532-DC27DCBE20B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5000"/>
                    </a14:imgEffect>
                  </a14:imgLayer>
                </a14:imgProps>
              </a:ext>
              <a:ext uri="{28A0092B-C50C-407E-A947-70E740481C1C}">
                <a14:useLocalDpi xmlns:a14="http://schemas.microsoft.com/office/drawing/2010/main" val="0"/>
              </a:ext>
            </a:extLst>
          </a:blip>
          <a:stretch>
            <a:fillRect/>
          </a:stretch>
        </p:blipFill>
        <p:spPr>
          <a:xfrm>
            <a:off x="-2499359" y="-3943803"/>
            <a:ext cx="19202090" cy="10801176"/>
          </a:xfrm>
          <a:prstGeom prst="rect">
            <a:avLst/>
          </a:prstGeom>
        </p:spPr>
      </p:pic>
      <p:pic>
        <p:nvPicPr>
          <p:cNvPr id="23" name="Hình ảnh 22" descr="Ảnh có chứa người, quần áo&#10;&#10;Mô tả được tạo tự động">
            <a:extLst>
              <a:ext uri="{FF2B5EF4-FFF2-40B4-BE49-F238E27FC236}">
                <a16:creationId xmlns:a16="http://schemas.microsoft.com/office/drawing/2014/main" id="{2C4CAC84-76EC-445E-9403-3E05E830B8CA}"/>
              </a:ext>
            </a:extLst>
          </p:cNvPr>
          <p:cNvPicPr>
            <a:picLocks noChangeAspect="1"/>
          </p:cNvPicPr>
          <p:nvPr/>
        </p:nvPicPr>
        <p:blipFill rotWithShape="1">
          <a:blip r:embed="rId4">
            <a:alphaModFix amt="0"/>
            <a:extLst>
              <a:ext uri="{28A0092B-C50C-407E-A947-70E740481C1C}">
                <a14:useLocalDpi xmlns:a14="http://schemas.microsoft.com/office/drawing/2010/main" val="0"/>
              </a:ext>
            </a:extLst>
          </a:blip>
          <a:srcRect l="769" t="994" r="-769" b="24768"/>
          <a:stretch/>
        </p:blipFill>
        <p:spPr>
          <a:xfrm>
            <a:off x="5067855" y="1657012"/>
            <a:ext cx="2316396" cy="2208773"/>
          </a:xfrm>
          <a:prstGeom prst="rect">
            <a:avLst/>
          </a:prstGeom>
        </p:spPr>
      </p:pic>
      <p:sp>
        <p:nvSpPr>
          <p:cNvPr id="2" name="Hình chữ nhật 1">
            <a:extLst>
              <a:ext uri="{FF2B5EF4-FFF2-40B4-BE49-F238E27FC236}">
                <a16:creationId xmlns:a16="http://schemas.microsoft.com/office/drawing/2014/main" id="{B16B5AE9-0D82-4699-8E62-10E3B3FE2762}"/>
              </a:ext>
            </a:extLst>
          </p:cNvPr>
          <p:cNvSpPr/>
          <p:nvPr/>
        </p:nvSpPr>
        <p:spPr>
          <a:xfrm>
            <a:off x="11558414" y="0"/>
            <a:ext cx="633586" cy="6858000"/>
          </a:xfrm>
          <a:prstGeom prst="rect">
            <a:avLst/>
          </a:prstGeom>
          <a:gradFill>
            <a:gsLst>
              <a:gs pos="0">
                <a:srgbClr val="C00000"/>
              </a:gs>
              <a:gs pos="74000">
                <a:schemeClr val="tx1">
                  <a:lumMod val="95000"/>
                  <a:lumOff val="5000"/>
                </a:schemeClr>
              </a:gs>
              <a:gs pos="83000">
                <a:schemeClr val="tx1">
                  <a:lumMod val="95000"/>
                  <a:lumOff val="5000"/>
                </a:schemeClr>
              </a:gs>
              <a:gs pos="100000">
                <a:schemeClr val="tx1">
                  <a:lumMod val="95000"/>
                  <a:lumOff val="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ộp Văn bản 24">
            <a:extLst>
              <a:ext uri="{FF2B5EF4-FFF2-40B4-BE49-F238E27FC236}">
                <a16:creationId xmlns:a16="http://schemas.microsoft.com/office/drawing/2014/main" id="{5457E40C-58A6-4834-8554-43B3943EE604}"/>
              </a:ext>
            </a:extLst>
          </p:cNvPr>
          <p:cNvSpPr txBox="1"/>
          <p:nvPr/>
        </p:nvSpPr>
        <p:spPr>
          <a:xfrm>
            <a:off x="11643360" y="443615"/>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01</a:t>
            </a:r>
            <a:endParaRPr lang="vi-VN" sz="2000" b="1">
              <a:solidFill>
                <a:schemeClr val="bg1"/>
              </a:solidFill>
              <a:latin typeface="Arial" panose="020B0604020202020204" pitchFamily="34" charset="0"/>
              <a:cs typeface="Arial" panose="020B0604020202020204" pitchFamily="34" charset="0"/>
            </a:endParaRPr>
          </a:p>
        </p:txBody>
      </p:sp>
      <p:sp>
        <p:nvSpPr>
          <p:cNvPr id="27" name="Hộp Văn bản 26">
            <a:extLst>
              <a:ext uri="{FF2B5EF4-FFF2-40B4-BE49-F238E27FC236}">
                <a16:creationId xmlns:a16="http://schemas.microsoft.com/office/drawing/2014/main" id="{145E498F-3F2F-4CE0-8370-D6B9A00FAEEA}"/>
              </a:ext>
            </a:extLst>
          </p:cNvPr>
          <p:cNvSpPr txBox="1"/>
          <p:nvPr/>
        </p:nvSpPr>
        <p:spPr>
          <a:xfrm>
            <a:off x="11627571" y="1150393"/>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02</a:t>
            </a:r>
            <a:endParaRPr lang="vi-VN" sz="2000" b="1">
              <a:solidFill>
                <a:schemeClr val="bg1"/>
              </a:solidFill>
              <a:latin typeface="Arial" panose="020B0604020202020204" pitchFamily="34" charset="0"/>
              <a:cs typeface="Arial" panose="020B0604020202020204" pitchFamily="34" charset="0"/>
            </a:endParaRPr>
          </a:p>
        </p:txBody>
      </p:sp>
      <p:sp>
        <p:nvSpPr>
          <p:cNvPr id="29" name="Hộp Văn bản 28">
            <a:extLst>
              <a:ext uri="{FF2B5EF4-FFF2-40B4-BE49-F238E27FC236}">
                <a16:creationId xmlns:a16="http://schemas.microsoft.com/office/drawing/2014/main" id="{1C76B95C-FB77-4928-96A7-DAFC496D956B}"/>
              </a:ext>
            </a:extLst>
          </p:cNvPr>
          <p:cNvSpPr txBox="1"/>
          <p:nvPr/>
        </p:nvSpPr>
        <p:spPr>
          <a:xfrm>
            <a:off x="11627571" y="1857171"/>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03</a:t>
            </a:r>
            <a:endParaRPr lang="vi-VN" sz="2000" b="1">
              <a:solidFill>
                <a:schemeClr val="bg1"/>
              </a:solidFill>
              <a:latin typeface="Arial" panose="020B0604020202020204" pitchFamily="34" charset="0"/>
              <a:cs typeface="Arial" panose="020B0604020202020204" pitchFamily="34" charset="0"/>
            </a:endParaRPr>
          </a:p>
        </p:txBody>
      </p:sp>
      <p:sp>
        <p:nvSpPr>
          <p:cNvPr id="30" name="Hộp Văn bản 29">
            <a:extLst>
              <a:ext uri="{FF2B5EF4-FFF2-40B4-BE49-F238E27FC236}">
                <a16:creationId xmlns:a16="http://schemas.microsoft.com/office/drawing/2014/main" id="{569D1AE0-2611-412A-8E3E-2F4F73F662F3}"/>
              </a:ext>
            </a:extLst>
          </p:cNvPr>
          <p:cNvSpPr txBox="1"/>
          <p:nvPr/>
        </p:nvSpPr>
        <p:spPr>
          <a:xfrm>
            <a:off x="11643360" y="2490132"/>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04</a:t>
            </a:r>
            <a:endParaRPr lang="vi-VN" sz="2000" b="1">
              <a:solidFill>
                <a:schemeClr val="bg1"/>
              </a:solidFill>
              <a:latin typeface="Arial" panose="020B0604020202020204" pitchFamily="34" charset="0"/>
              <a:cs typeface="Arial" panose="020B0604020202020204" pitchFamily="34" charset="0"/>
            </a:endParaRPr>
          </a:p>
        </p:txBody>
      </p:sp>
      <p:sp>
        <p:nvSpPr>
          <p:cNvPr id="33" name="Hộp Văn bản 32">
            <a:extLst>
              <a:ext uri="{FF2B5EF4-FFF2-40B4-BE49-F238E27FC236}">
                <a16:creationId xmlns:a16="http://schemas.microsoft.com/office/drawing/2014/main" id="{9573F07F-390F-4711-AE13-94B9467E762D}"/>
              </a:ext>
            </a:extLst>
          </p:cNvPr>
          <p:cNvSpPr txBox="1"/>
          <p:nvPr/>
        </p:nvSpPr>
        <p:spPr>
          <a:xfrm>
            <a:off x="11643360" y="3123093"/>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05</a:t>
            </a:r>
            <a:endParaRPr lang="vi-VN" sz="2000" b="1">
              <a:solidFill>
                <a:schemeClr val="bg1"/>
              </a:solidFill>
              <a:latin typeface="Arial" panose="020B0604020202020204" pitchFamily="34" charset="0"/>
              <a:cs typeface="Arial" panose="020B0604020202020204" pitchFamily="34" charset="0"/>
            </a:endParaRPr>
          </a:p>
        </p:txBody>
      </p:sp>
      <p:sp>
        <p:nvSpPr>
          <p:cNvPr id="26" name="Hình chữ nhật 25">
            <a:extLst>
              <a:ext uri="{FF2B5EF4-FFF2-40B4-BE49-F238E27FC236}">
                <a16:creationId xmlns:a16="http://schemas.microsoft.com/office/drawing/2014/main" id="{93BAC1F0-B0D1-4995-865C-52BAAD8C24DE}"/>
              </a:ext>
            </a:extLst>
          </p:cNvPr>
          <p:cNvSpPr/>
          <p:nvPr/>
        </p:nvSpPr>
        <p:spPr>
          <a:xfrm>
            <a:off x="10812379" y="3056192"/>
            <a:ext cx="1379621" cy="577282"/>
          </a:xfrm>
          <a:prstGeom prst="rect">
            <a:avLst/>
          </a:prstGeom>
          <a:solidFill>
            <a:schemeClr val="bg1">
              <a:alpha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34" name="Hình ảnh 33">
            <a:extLst>
              <a:ext uri="{FF2B5EF4-FFF2-40B4-BE49-F238E27FC236}">
                <a16:creationId xmlns:a16="http://schemas.microsoft.com/office/drawing/2014/main" id="{E0D89BF1-12C4-410E-BDAB-6B65CF0FE26A}"/>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0000" l="10000" r="90000">
                        <a14:backgroundMark x1="28250" y1="34083" x2="27375" y2="58417"/>
                        <a14:backgroundMark x1="50187" y1="64500" x2="50438" y2="78833"/>
                        <a14:backgroundMark x1="50688" y1="22917" x2="52312" y2="29000"/>
                        <a14:backgroundMark x1="61687" y1="27333" x2="61813" y2="30917"/>
                        <a14:backgroundMark x1="56750" y1="53500" x2="55250" y2="62083"/>
                        <a14:backgroundMark x1="45125" y1="45083" x2="45125" y2="51500"/>
                        <a14:backgroundMark x1="46563" y1="39750" x2="46000" y2="41667"/>
                        <a14:backgroundMark x1="44438" y1="39083" x2="41688" y2="42833"/>
                        <a14:backgroundMark x1="41563" y1="37833" x2="40563" y2="39583"/>
                        <a14:backgroundMark x1="45000" y1="34417" x2="45000" y2="34417"/>
                        <a14:backgroundMark x1="46188" y1="33250" x2="46188" y2="33250"/>
                        <a14:backgroundMark x1="46563" y1="35250" x2="46563" y2="35250"/>
                        <a14:backgroundMark x1="56688" y1="40667" x2="58062" y2="42833"/>
                        <a14:backgroundMark x1="57688" y1="37250" x2="58125" y2="38333"/>
                        <a14:backgroundMark x1="53563" y1="35333" x2="53563" y2="35333"/>
                        <a14:backgroundMark x1="53688" y1="33417" x2="53688" y2="33417"/>
                        <a14:backgroundMark x1="52500" y1="32333" x2="52500" y2="32333"/>
                        <a14:backgroundMark x1="53312" y1="36667" x2="53312" y2="36667"/>
                      </a14:backgroundRemoval>
                    </a14:imgEffect>
                  </a14:imgLayer>
                </a14:imgProps>
              </a:ext>
              <a:ext uri="{28A0092B-C50C-407E-A947-70E740481C1C}">
                <a14:useLocalDpi xmlns:a14="http://schemas.microsoft.com/office/drawing/2010/main" val="0"/>
              </a:ext>
            </a:extLst>
          </a:blip>
          <a:srcRect l="30574" t="15962" r="27555" b="17131"/>
          <a:stretch/>
        </p:blipFill>
        <p:spPr>
          <a:xfrm>
            <a:off x="10952633" y="3092165"/>
            <a:ext cx="421650" cy="505336"/>
          </a:xfrm>
          <a:prstGeom prst="rect">
            <a:avLst/>
          </a:prstGeom>
        </p:spPr>
      </p:pic>
      <p:pic>
        <p:nvPicPr>
          <p:cNvPr id="44" name="Hình ảnh 43" descr="Ảnh có chứa tòa nhà, người, ngoài trời&#10;&#10;Mô tả được tạo tự động">
            <a:extLst>
              <a:ext uri="{FF2B5EF4-FFF2-40B4-BE49-F238E27FC236}">
                <a16:creationId xmlns:a16="http://schemas.microsoft.com/office/drawing/2014/main" id="{9925C069-AE06-43BD-AF85-F996ACE8818F}"/>
              </a:ext>
            </a:extLst>
          </p:cNvPr>
          <p:cNvPicPr>
            <a:picLocks noChangeAspect="1"/>
          </p:cNvPicPr>
          <p:nvPr/>
        </p:nvPicPr>
        <p:blipFill rotWithShape="1">
          <a:blip r:embed="rId7">
            <a:alphaModFix amt="0"/>
            <a:extLst>
              <a:ext uri="{28A0092B-C50C-407E-A947-70E740481C1C}">
                <a14:useLocalDpi xmlns:a14="http://schemas.microsoft.com/office/drawing/2010/main" val="0"/>
              </a:ext>
            </a:extLst>
          </a:blip>
          <a:srcRect l="27606" t="8705" r="26090" b="351"/>
          <a:stretch/>
        </p:blipFill>
        <p:spPr>
          <a:xfrm>
            <a:off x="5204484" y="1265412"/>
            <a:ext cx="2134188" cy="2274011"/>
          </a:xfrm>
          <a:prstGeom prst="rect">
            <a:avLst/>
          </a:prstGeom>
        </p:spPr>
      </p:pic>
      <p:grpSp>
        <p:nvGrpSpPr>
          <p:cNvPr id="31" name="Nhóm 30">
            <a:extLst>
              <a:ext uri="{FF2B5EF4-FFF2-40B4-BE49-F238E27FC236}">
                <a16:creationId xmlns:a16="http://schemas.microsoft.com/office/drawing/2014/main" id="{9B11A419-94E8-4BF2-A4D4-7CC9BF6E46AF}"/>
              </a:ext>
            </a:extLst>
          </p:cNvPr>
          <p:cNvGrpSpPr/>
          <p:nvPr/>
        </p:nvGrpSpPr>
        <p:grpSpPr>
          <a:xfrm>
            <a:off x="2783280" y="2431934"/>
            <a:ext cx="6628275" cy="2231219"/>
            <a:chOff x="2793440" y="2797694"/>
            <a:chExt cx="6628275" cy="2231219"/>
          </a:xfrm>
        </p:grpSpPr>
        <p:sp>
          <p:nvSpPr>
            <p:cNvPr id="32" name="Hộp Văn bản 31">
              <a:extLst>
                <a:ext uri="{FF2B5EF4-FFF2-40B4-BE49-F238E27FC236}">
                  <a16:creationId xmlns:a16="http://schemas.microsoft.com/office/drawing/2014/main" id="{F3C7AF6E-30D8-4625-A10A-F62AFE5474C1}"/>
                </a:ext>
              </a:extLst>
            </p:cNvPr>
            <p:cNvSpPr txBox="1"/>
            <p:nvPr/>
          </p:nvSpPr>
          <p:spPr>
            <a:xfrm>
              <a:off x="2793440" y="2797694"/>
              <a:ext cx="6628275" cy="1754326"/>
            </a:xfrm>
            <a:prstGeom prst="rect">
              <a:avLst/>
            </a:prstGeom>
            <a:noFill/>
          </p:spPr>
          <p:txBody>
            <a:bodyPr wrap="square" rtlCol="0">
              <a:spAutoFit/>
            </a:bodyPr>
            <a:lstStyle/>
            <a:p>
              <a:pPr algn="ctr"/>
              <a:r>
                <a:rPr lang="en-US" sz="5400" b="1">
                  <a:ln>
                    <a:solidFill>
                      <a:srgbClr val="A6543C"/>
                    </a:solidFill>
                  </a:ln>
                  <a:gradFill>
                    <a:gsLst>
                      <a:gs pos="0">
                        <a:srgbClr val="3A82B4"/>
                      </a:gs>
                      <a:gs pos="74000">
                        <a:srgbClr val="06124F"/>
                      </a:gs>
                      <a:gs pos="83000">
                        <a:srgbClr val="010B3B"/>
                      </a:gs>
                      <a:gs pos="100000">
                        <a:srgbClr val="06124F"/>
                      </a:gs>
                    </a:gsLst>
                    <a:lin ang="5400000" scaled="1"/>
                  </a:gradFill>
                  <a:latin typeface="Good Times Rg" panose="020B0605020000020001" pitchFamily="34" charset="0"/>
                </a:rPr>
                <a:t>THANKS FOR WATCHING!</a:t>
              </a:r>
              <a:endParaRPr lang="vi-VN" sz="5400" b="1">
                <a:ln>
                  <a:solidFill>
                    <a:srgbClr val="A6543C"/>
                  </a:solidFill>
                </a:ln>
                <a:gradFill>
                  <a:gsLst>
                    <a:gs pos="0">
                      <a:srgbClr val="3A82B4"/>
                    </a:gs>
                    <a:gs pos="74000">
                      <a:srgbClr val="06124F"/>
                    </a:gs>
                    <a:gs pos="83000">
                      <a:srgbClr val="010B3B"/>
                    </a:gs>
                    <a:gs pos="100000">
                      <a:srgbClr val="06124F"/>
                    </a:gs>
                  </a:gsLst>
                  <a:lin ang="5400000" scaled="1"/>
                </a:gradFill>
              </a:endParaRPr>
            </a:p>
          </p:txBody>
        </p:sp>
        <p:sp>
          <p:nvSpPr>
            <p:cNvPr id="35" name="Hộp Văn bản 34">
              <a:extLst>
                <a:ext uri="{FF2B5EF4-FFF2-40B4-BE49-F238E27FC236}">
                  <a16:creationId xmlns:a16="http://schemas.microsoft.com/office/drawing/2014/main" id="{6F4FC18F-4E6D-48AA-B158-ABA648FABF59}"/>
                </a:ext>
              </a:extLst>
            </p:cNvPr>
            <p:cNvSpPr txBox="1"/>
            <p:nvPr/>
          </p:nvSpPr>
          <p:spPr>
            <a:xfrm>
              <a:off x="4521845" y="4505693"/>
              <a:ext cx="3171464" cy="523220"/>
            </a:xfrm>
            <a:prstGeom prst="rect">
              <a:avLst/>
            </a:prstGeom>
            <a:noFill/>
          </p:spPr>
          <p:txBody>
            <a:bodyPr wrap="square" rtlCol="0">
              <a:spAutoFit/>
            </a:bodyPr>
            <a:lstStyle/>
            <a:p>
              <a:pPr algn="ctr"/>
              <a:r>
                <a:rPr lang="vi-VN" sz="2800" b="1" dirty="0">
                  <a:solidFill>
                    <a:schemeClr val="bg1"/>
                  </a:solidFill>
                  <a:latin typeface="Dancing Script" pitchFamily="2" charset="-93"/>
                </a:rPr>
                <a:t>HSTD</a:t>
              </a:r>
            </a:p>
          </p:txBody>
        </p:sp>
      </p:grpSp>
      <p:sp>
        <p:nvSpPr>
          <p:cNvPr id="11" name="Hình chữ nhật 10">
            <a:extLst>
              <a:ext uri="{FF2B5EF4-FFF2-40B4-BE49-F238E27FC236}">
                <a16:creationId xmlns:a16="http://schemas.microsoft.com/office/drawing/2014/main" id="{837B4C55-579C-4DC1-8C5F-2FCA4FF8E7C7}"/>
              </a:ext>
            </a:extLst>
          </p:cNvPr>
          <p:cNvSpPr/>
          <p:nvPr/>
        </p:nvSpPr>
        <p:spPr>
          <a:xfrm>
            <a:off x="2676535" y="6174579"/>
            <a:ext cx="302886" cy="2641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C00000"/>
              </a:solidFill>
            </a:endParaRPr>
          </a:p>
        </p:txBody>
      </p:sp>
    </p:spTree>
    <p:extLst>
      <p:ext uri="{BB962C8B-B14F-4D97-AF65-F5344CB8AC3E}">
        <p14:creationId xmlns:p14="http://schemas.microsoft.com/office/powerpoint/2010/main" val="2332157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 name="Hình ảnh 3">
            <a:extLst>
              <a:ext uri="{FF2B5EF4-FFF2-40B4-BE49-F238E27FC236}">
                <a16:creationId xmlns:a16="http://schemas.microsoft.com/office/drawing/2014/main" id="{1297132A-2163-4857-8704-E443991DD415}"/>
              </a:ext>
            </a:extLst>
          </p:cNvPr>
          <p:cNvPicPr>
            <a:picLocks noChangeAspect="1"/>
          </p:cNvPicPr>
          <p:nvPr/>
        </p:nvPicPr>
        <p:blipFill rotWithShape="1">
          <a:blip r:embed="rId2">
            <a:extLst>
              <a:ext uri="{28A0092B-C50C-407E-A947-70E740481C1C}">
                <a14:useLocalDpi xmlns:a14="http://schemas.microsoft.com/office/drawing/2010/main" val="0"/>
              </a:ext>
            </a:extLst>
          </a:blip>
          <a:srcRect b="5119"/>
          <a:stretch/>
        </p:blipFill>
        <p:spPr>
          <a:xfrm>
            <a:off x="2711260" y="252665"/>
            <a:ext cx="6330048" cy="6006007"/>
          </a:xfrm>
          <a:prstGeom prst="rect">
            <a:avLst/>
          </a:prstGeom>
        </p:spPr>
      </p:pic>
      <p:sp>
        <p:nvSpPr>
          <p:cNvPr id="2" name="Hình chữ nhật 1">
            <a:extLst>
              <a:ext uri="{FF2B5EF4-FFF2-40B4-BE49-F238E27FC236}">
                <a16:creationId xmlns:a16="http://schemas.microsoft.com/office/drawing/2014/main" id="{B16B5AE9-0D82-4699-8E62-10E3B3FE2762}"/>
              </a:ext>
            </a:extLst>
          </p:cNvPr>
          <p:cNvSpPr/>
          <p:nvPr/>
        </p:nvSpPr>
        <p:spPr>
          <a:xfrm>
            <a:off x="11558414" y="0"/>
            <a:ext cx="633586" cy="6858000"/>
          </a:xfrm>
          <a:prstGeom prst="rect">
            <a:avLst/>
          </a:prstGeom>
          <a:gradFill>
            <a:gsLst>
              <a:gs pos="0">
                <a:srgbClr val="C00000"/>
              </a:gs>
              <a:gs pos="74000">
                <a:schemeClr val="tx1">
                  <a:lumMod val="95000"/>
                  <a:lumOff val="5000"/>
                </a:schemeClr>
              </a:gs>
              <a:gs pos="83000">
                <a:schemeClr val="tx1">
                  <a:lumMod val="95000"/>
                  <a:lumOff val="5000"/>
                </a:schemeClr>
              </a:gs>
              <a:gs pos="100000">
                <a:schemeClr val="tx1">
                  <a:lumMod val="95000"/>
                  <a:lumOff val="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Lục giác 4">
            <a:extLst>
              <a:ext uri="{FF2B5EF4-FFF2-40B4-BE49-F238E27FC236}">
                <a16:creationId xmlns:a16="http://schemas.microsoft.com/office/drawing/2014/main" id="{4A767A9A-2EF6-40F3-B34F-0E0E67E64783}"/>
              </a:ext>
            </a:extLst>
          </p:cNvPr>
          <p:cNvSpPr/>
          <p:nvPr/>
        </p:nvSpPr>
        <p:spPr>
          <a:xfrm>
            <a:off x="2552468" y="1601962"/>
            <a:ext cx="1947937" cy="1648410"/>
          </a:xfrm>
          <a:prstGeom prst="hexagon">
            <a:avLst>
              <a:gd name="adj" fmla="val 31897"/>
              <a:gd name="vf" fmla="val 115470"/>
            </a:avLst>
          </a:prstGeom>
          <a:solidFill>
            <a:schemeClr val="bg1">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dirty="0"/>
              <a:t>3 </a:t>
            </a:r>
            <a:r>
              <a:rPr lang="vi-VN" sz="2000" dirty="0" err="1"/>
              <a:t>Roles</a:t>
            </a:r>
            <a:endParaRPr lang="vi-VN" sz="2000" dirty="0"/>
          </a:p>
        </p:txBody>
      </p:sp>
      <p:sp>
        <p:nvSpPr>
          <p:cNvPr id="14" name="Lục giác 13">
            <a:extLst>
              <a:ext uri="{FF2B5EF4-FFF2-40B4-BE49-F238E27FC236}">
                <a16:creationId xmlns:a16="http://schemas.microsoft.com/office/drawing/2014/main" id="{CA6A15A8-6C20-441D-BA70-FF17988BEF5D}"/>
              </a:ext>
            </a:extLst>
          </p:cNvPr>
          <p:cNvSpPr/>
          <p:nvPr/>
        </p:nvSpPr>
        <p:spPr>
          <a:xfrm>
            <a:off x="-1112940" y="1164333"/>
            <a:ext cx="3771655" cy="3219905"/>
          </a:xfrm>
          <a:prstGeom prst="hexagon">
            <a:avLst>
              <a:gd name="adj" fmla="val 31897"/>
              <a:gd name="vf" fmla="val 11547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Lục giác 14">
            <a:extLst>
              <a:ext uri="{FF2B5EF4-FFF2-40B4-BE49-F238E27FC236}">
                <a16:creationId xmlns:a16="http://schemas.microsoft.com/office/drawing/2014/main" id="{0F6B57B7-856A-4331-B59F-E8719362776C}"/>
              </a:ext>
            </a:extLst>
          </p:cNvPr>
          <p:cNvSpPr/>
          <p:nvPr/>
        </p:nvSpPr>
        <p:spPr>
          <a:xfrm>
            <a:off x="3834080" y="3439894"/>
            <a:ext cx="2192190" cy="1759353"/>
          </a:xfrm>
          <a:prstGeom prst="hexagon">
            <a:avLst>
              <a:gd name="adj" fmla="val 31897"/>
              <a:gd name="vf" fmla="val 115470"/>
            </a:avLst>
          </a:prstGeom>
          <a:solidFill>
            <a:schemeClr val="bg1">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dirty="0"/>
              <a:t>4 </a:t>
            </a:r>
            <a:r>
              <a:rPr lang="vi-VN" sz="2000" dirty="0" err="1"/>
              <a:t>Events</a:t>
            </a:r>
            <a:endParaRPr lang="vi-VN" sz="2000" dirty="0"/>
          </a:p>
        </p:txBody>
      </p:sp>
      <p:sp>
        <p:nvSpPr>
          <p:cNvPr id="16" name="Lục giác 15">
            <a:extLst>
              <a:ext uri="{FF2B5EF4-FFF2-40B4-BE49-F238E27FC236}">
                <a16:creationId xmlns:a16="http://schemas.microsoft.com/office/drawing/2014/main" id="{3A81EC1E-0066-44BF-8323-7DD8FD7497A6}"/>
              </a:ext>
            </a:extLst>
          </p:cNvPr>
          <p:cNvSpPr/>
          <p:nvPr/>
        </p:nvSpPr>
        <p:spPr>
          <a:xfrm>
            <a:off x="5511281" y="1516555"/>
            <a:ext cx="2068477" cy="1759353"/>
          </a:xfrm>
          <a:prstGeom prst="hexagon">
            <a:avLst>
              <a:gd name="adj" fmla="val 31897"/>
              <a:gd name="vf" fmla="val 115470"/>
            </a:avLst>
          </a:prstGeom>
          <a:solidFill>
            <a:schemeClr val="bg1">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dirty="0"/>
              <a:t>3 </a:t>
            </a:r>
            <a:r>
              <a:rPr lang="vi-VN" sz="2000" dirty="0" err="1"/>
              <a:t>Artifacts</a:t>
            </a:r>
            <a:endParaRPr lang="vi-VN" sz="2000" dirty="0"/>
          </a:p>
        </p:txBody>
      </p:sp>
      <p:sp>
        <p:nvSpPr>
          <p:cNvPr id="8" name="Hình chữ nhật 7">
            <a:extLst>
              <a:ext uri="{FF2B5EF4-FFF2-40B4-BE49-F238E27FC236}">
                <a16:creationId xmlns:a16="http://schemas.microsoft.com/office/drawing/2014/main" id="{992FA5FE-C2B2-4732-9D6A-DE8799652532}"/>
              </a:ext>
            </a:extLst>
          </p:cNvPr>
          <p:cNvSpPr/>
          <p:nvPr/>
        </p:nvSpPr>
        <p:spPr>
          <a:xfrm>
            <a:off x="2676535" y="5323690"/>
            <a:ext cx="2068477" cy="359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anose="020B0604020202020204" pitchFamily="34" charset="0"/>
                <a:cs typeface="Arial" panose="020B0604020202020204" pitchFamily="34" charset="0"/>
              </a:rPr>
              <a:t>NỘI DUNG BÀI HỌC</a:t>
            </a:r>
            <a:endParaRPr lang="vi-VN" sz="1400" b="1" dirty="0">
              <a:latin typeface="Arial" panose="020B0604020202020204" pitchFamily="34" charset="0"/>
              <a:cs typeface="Arial" panose="020B0604020202020204" pitchFamily="34" charset="0"/>
            </a:endParaRPr>
          </a:p>
        </p:txBody>
      </p:sp>
      <p:sp>
        <p:nvSpPr>
          <p:cNvPr id="18" name="Hình chữ nhật 17">
            <a:extLst>
              <a:ext uri="{FF2B5EF4-FFF2-40B4-BE49-F238E27FC236}">
                <a16:creationId xmlns:a16="http://schemas.microsoft.com/office/drawing/2014/main" id="{0C68BB8A-2AF6-45D9-BBBF-46F54DD2D8CA}"/>
              </a:ext>
            </a:extLst>
          </p:cNvPr>
          <p:cNvSpPr/>
          <p:nvPr/>
        </p:nvSpPr>
        <p:spPr>
          <a:xfrm>
            <a:off x="4934201" y="5323690"/>
            <a:ext cx="2068477" cy="359480"/>
          </a:xfrm>
          <a:prstGeom prst="rect">
            <a:avLst/>
          </a:prstGeom>
          <a:solidFill>
            <a:srgbClr val="64000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THÀNH VIÊN</a:t>
            </a:r>
            <a:endParaRPr lang="vi-VN" b="1" dirty="0">
              <a:latin typeface="Arial" panose="020B0604020202020204" pitchFamily="34" charset="0"/>
              <a:cs typeface="Arial" panose="020B0604020202020204" pitchFamily="34" charset="0"/>
            </a:endParaRPr>
          </a:p>
        </p:txBody>
      </p:sp>
      <p:sp>
        <p:nvSpPr>
          <p:cNvPr id="19" name="Hình chữ nhật 18">
            <a:extLst>
              <a:ext uri="{FF2B5EF4-FFF2-40B4-BE49-F238E27FC236}">
                <a16:creationId xmlns:a16="http://schemas.microsoft.com/office/drawing/2014/main" id="{76EDF85C-4141-46E8-BA17-CEDE0A87C2AE}"/>
              </a:ext>
            </a:extLst>
          </p:cNvPr>
          <p:cNvSpPr/>
          <p:nvPr/>
        </p:nvSpPr>
        <p:spPr>
          <a:xfrm>
            <a:off x="7099738" y="5323690"/>
            <a:ext cx="2068477" cy="359480"/>
          </a:xfrm>
          <a:prstGeom prst="rect">
            <a:avLst/>
          </a:prstGeom>
          <a:solidFill>
            <a:srgbClr val="64000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THUYẾT TRÌNH</a:t>
            </a:r>
            <a:endParaRPr lang="vi-VN" b="1" dirty="0">
              <a:latin typeface="Arial" panose="020B0604020202020204" pitchFamily="34" charset="0"/>
              <a:cs typeface="Arial" panose="020B0604020202020204" pitchFamily="34" charset="0"/>
            </a:endParaRPr>
          </a:p>
        </p:txBody>
      </p:sp>
      <p:sp>
        <p:nvSpPr>
          <p:cNvPr id="11" name="Hình chữ nhật 10">
            <a:extLst>
              <a:ext uri="{FF2B5EF4-FFF2-40B4-BE49-F238E27FC236}">
                <a16:creationId xmlns:a16="http://schemas.microsoft.com/office/drawing/2014/main" id="{837B4C55-579C-4DC1-8C5F-2FCA4FF8E7C7}"/>
              </a:ext>
            </a:extLst>
          </p:cNvPr>
          <p:cNvSpPr/>
          <p:nvPr/>
        </p:nvSpPr>
        <p:spPr>
          <a:xfrm>
            <a:off x="2676535" y="5940899"/>
            <a:ext cx="1363026" cy="2641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C00000"/>
              </a:solidFill>
            </a:endParaRPr>
          </a:p>
        </p:txBody>
      </p:sp>
      <p:sp>
        <p:nvSpPr>
          <p:cNvPr id="25" name="Hộp Văn bản 24">
            <a:extLst>
              <a:ext uri="{FF2B5EF4-FFF2-40B4-BE49-F238E27FC236}">
                <a16:creationId xmlns:a16="http://schemas.microsoft.com/office/drawing/2014/main" id="{5457E40C-58A6-4834-8554-43B3943EE604}"/>
              </a:ext>
            </a:extLst>
          </p:cNvPr>
          <p:cNvSpPr txBox="1"/>
          <p:nvPr/>
        </p:nvSpPr>
        <p:spPr>
          <a:xfrm>
            <a:off x="11643360" y="443615"/>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01</a:t>
            </a:r>
            <a:endParaRPr lang="vi-VN" sz="2000" b="1">
              <a:solidFill>
                <a:schemeClr val="bg1"/>
              </a:solidFill>
              <a:latin typeface="Arial" panose="020B0604020202020204" pitchFamily="34" charset="0"/>
              <a:cs typeface="Arial" panose="020B0604020202020204" pitchFamily="34" charset="0"/>
            </a:endParaRPr>
          </a:p>
        </p:txBody>
      </p:sp>
      <p:sp>
        <p:nvSpPr>
          <p:cNvPr id="27" name="Hộp Văn bản 26">
            <a:extLst>
              <a:ext uri="{FF2B5EF4-FFF2-40B4-BE49-F238E27FC236}">
                <a16:creationId xmlns:a16="http://schemas.microsoft.com/office/drawing/2014/main" id="{145E498F-3F2F-4CE0-8370-D6B9A00FAEEA}"/>
              </a:ext>
            </a:extLst>
          </p:cNvPr>
          <p:cNvSpPr txBox="1"/>
          <p:nvPr/>
        </p:nvSpPr>
        <p:spPr>
          <a:xfrm>
            <a:off x="11627571" y="1150393"/>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02</a:t>
            </a:r>
            <a:endParaRPr lang="vi-VN" sz="2000" b="1">
              <a:solidFill>
                <a:schemeClr val="bg1"/>
              </a:solidFill>
              <a:latin typeface="Arial" panose="020B0604020202020204" pitchFamily="34" charset="0"/>
              <a:cs typeface="Arial" panose="020B0604020202020204" pitchFamily="34" charset="0"/>
            </a:endParaRPr>
          </a:p>
        </p:txBody>
      </p:sp>
      <p:sp>
        <p:nvSpPr>
          <p:cNvPr id="29" name="Hộp Văn bản 28">
            <a:extLst>
              <a:ext uri="{FF2B5EF4-FFF2-40B4-BE49-F238E27FC236}">
                <a16:creationId xmlns:a16="http://schemas.microsoft.com/office/drawing/2014/main" id="{1C76B95C-FB77-4928-96A7-DAFC496D956B}"/>
              </a:ext>
            </a:extLst>
          </p:cNvPr>
          <p:cNvSpPr txBox="1"/>
          <p:nvPr/>
        </p:nvSpPr>
        <p:spPr>
          <a:xfrm>
            <a:off x="11627571" y="1857171"/>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03</a:t>
            </a:r>
            <a:endParaRPr lang="vi-VN" sz="2000" b="1">
              <a:solidFill>
                <a:schemeClr val="bg1"/>
              </a:solidFill>
              <a:latin typeface="Arial" panose="020B0604020202020204" pitchFamily="34" charset="0"/>
              <a:cs typeface="Arial" panose="020B0604020202020204" pitchFamily="34" charset="0"/>
            </a:endParaRPr>
          </a:p>
        </p:txBody>
      </p:sp>
      <p:sp>
        <p:nvSpPr>
          <p:cNvPr id="30" name="Hộp Văn bản 29">
            <a:extLst>
              <a:ext uri="{FF2B5EF4-FFF2-40B4-BE49-F238E27FC236}">
                <a16:creationId xmlns:a16="http://schemas.microsoft.com/office/drawing/2014/main" id="{569D1AE0-2611-412A-8E3E-2F4F73F662F3}"/>
              </a:ext>
            </a:extLst>
          </p:cNvPr>
          <p:cNvSpPr txBox="1"/>
          <p:nvPr/>
        </p:nvSpPr>
        <p:spPr>
          <a:xfrm>
            <a:off x="11643360" y="2490132"/>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04</a:t>
            </a:r>
            <a:endParaRPr lang="vi-VN" sz="2000" b="1">
              <a:solidFill>
                <a:schemeClr val="bg1"/>
              </a:solidFill>
              <a:latin typeface="Arial" panose="020B0604020202020204" pitchFamily="34" charset="0"/>
              <a:cs typeface="Arial" panose="020B0604020202020204" pitchFamily="34" charset="0"/>
            </a:endParaRPr>
          </a:p>
        </p:txBody>
      </p:sp>
      <p:sp>
        <p:nvSpPr>
          <p:cNvPr id="33" name="Hộp Văn bản 32">
            <a:extLst>
              <a:ext uri="{FF2B5EF4-FFF2-40B4-BE49-F238E27FC236}">
                <a16:creationId xmlns:a16="http://schemas.microsoft.com/office/drawing/2014/main" id="{9573F07F-390F-4711-AE13-94B9467E762D}"/>
              </a:ext>
            </a:extLst>
          </p:cNvPr>
          <p:cNvSpPr txBox="1"/>
          <p:nvPr/>
        </p:nvSpPr>
        <p:spPr>
          <a:xfrm>
            <a:off x="11643360" y="3123093"/>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05</a:t>
            </a:r>
            <a:endParaRPr lang="vi-VN" sz="2000" b="1">
              <a:solidFill>
                <a:schemeClr val="bg1"/>
              </a:solidFill>
              <a:latin typeface="Arial" panose="020B0604020202020204" pitchFamily="34" charset="0"/>
              <a:cs typeface="Arial" panose="020B0604020202020204" pitchFamily="34" charset="0"/>
            </a:endParaRPr>
          </a:p>
        </p:txBody>
      </p:sp>
      <p:sp>
        <p:nvSpPr>
          <p:cNvPr id="26" name="Hình chữ nhật 25">
            <a:extLst>
              <a:ext uri="{FF2B5EF4-FFF2-40B4-BE49-F238E27FC236}">
                <a16:creationId xmlns:a16="http://schemas.microsoft.com/office/drawing/2014/main" id="{93BAC1F0-B0D1-4995-865C-52BAAD8C24DE}"/>
              </a:ext>
            </a:extLst>
          </p:cNvPr>
          <p:cNvSpPr/>
          <p:nvPr/>
        </p:nvSpPr>
        <p:spPr>
          <a:xfrm>
            <a:off x="10812379" y="350675"/>
            <a:ext cx="1379621" cy="577282"/>
          </a:xfrm>
          <a:prstGeom prst="rect">
            <a:avLst/>
          </a:prstGeom>
          <a:solidFill>
            <a:schemeClr val="bg1">
              <a:alpha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52D83E8B-BE3A-4738-A9E1-443FC24064ED}"/>
              </a:ext>
            </a:extLst>
          </p:cNvPr>
          <p:cNvSpPr txBox="1"/>
          <p:nvPr/>
        </p:nvSpPr>
        <p:spPr>
          <a:xfrm>
            <a:off x="1577422" y="487062"/>
            <a:ext cx="4307956" cy="1015663"/>
          </a:xfrm>
          <a:prstGeom prst="rect">
            <a:avLst/>
          </a:prstGeom>
          <a:noFill/>
        </p:spPr>
        <p:txBody>
          <a:bodyPr wrap="square" rtlCol="0">
            <a:spAutoFit/>
          </a:bodyPr>
          <a:lstStyle/>
          <a:p>
            <a:r>
              <a:rPr lang="vi-VN" sz="6000" b="1" dirty="0" err="1">
                <a:solidFill>
                  <a:srgbClr val="FF0000"/>
                </a:solidFill>
                <a:latin typeface="Arial" panose="020B0604020202020204" pitchFamily="34" charset="0"/>
                <a:cs typeface="Arial" panose="020B0604020202020204" pitchFamily="34" charset="0"/>
              </a:rPr>
              <a:t>Scrum</a:t>
            </a:r>
            <a:endParaRPr lang="vi-VN" sz="6000" b="1" dirty="0">
              <a:solidFill>
                <a:srgbClr val="FF0000"/>
              </a:solidFill>
              <a:latin typeface="Arial" panose="020B0604020202020204" pitchFamily="34" charset="0"/>
              <a:cs typeface="Arial" panose="020B0604020202020204" pitchFamily="34" charset="0"/>
            </a:endParaRPr>
          </a:p>
        </p:txBody>
      </p:sp>
      <p:sp>
        <p:nvSpPr>
          <p:cNvPr id="40" name="Lục giác 39">
            <a:extLst>
              <a:ext uri="{FF2B5EF4-FFF2-40B4-BE49-F238E27FC236}">
                <a16:creationId xmlns:a16="http://schemas.microsoft.com/office/drawing/2014/main" id="{24824913-825F-4F12-88B0-81D8C44DD16F}"/>
              </a:ext>
            </a:extLst>
          </p:cNvPr>
          <p:cNvSpPr/>
          <p:nvPr/>
        </p:nvSpPr>
        <p:spPr>
          <a:xfrm>
            <a:off x="7099738" y="-3584060"/>
            <a:ext cx="3941966" cy="3395206"/>
          </a:xfrm>
          <a:prstGeom prst="hexagon">
            <a:avLst>
              <a:gd name="adj" fmla="val 31897"/>
              <a:gd name="vf" fmla="val 11547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Lục giác 2">
            <a:extLst>
              <a:ext uri="{FF2B5EF4-FFF2-40B4-BE49-F238E27FC236}">
                <a16:creationId xmlns:a16="http://schemas.microsoft.com/office/drawing/2014/main" id="{884F94BF-5DFE-59E9-9C4A-246D4FE1070D}"/>
              </a:ext>
            </a:extLst>
          </p:cNvPr>
          <p:cNvSpPr/>
          <p:nvPr/>
        </p:nvSpPr>
        <p:spPr>
          <a:xfrm>
            <a:off x="6885144" y="3523203"/>
            <a:ext cx="1947937" cy="1759353"/>
          </a:xfrm>
          <a:prstGeom prst="hexagon">
            <a:avLst>
              <a:gd name="adj" fmla="val 31897"/>
              <a:gd name="vf" fmla="val 115470"/>
            </a:avLst>
          </a:prstGeom>
          <a:solidFill>
            <a:schemeClr val="bg1">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Thân)"/>
              </a:rPr>
              <a:t>3 pillars</a:t>
            </a:r>
            <a:endParaRPr lang="vi-VN" sz="2000" dirty="0">
              <a:latin typeface="Arial (Thân)"/>
            </a:endParaRPr>
          </a:p>
        </p:txBody>
      </p:sp>
    </p:spTree>
    <p:extLst>
      <p:ext uri="{BB962C8B-B14F-4D97-AF65-F5344CB8AC3E}">
        <p14:creationId xmlns:p14="http://schemas.microsoft.com/office/powerpoint/2010/main" val="25213545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3" name="Sao: 5 Cánh 52">
            <a:extLst>
              <a:ext uri="{FF2B5EF4-FFF2-40B4-BE49-F238E27FC236}">
                <a16:creationId xmlns:a16="http://schemas.microsoft.com/office/drawing/2014/main" id="{BBF017E0-77AB-4F0A-8759-3B47FC5C38DE}"/>
              </a:ext>
            </a:extLst>
          </p:cNvPr>
          <p:cNvSpPr/>
          <p:nvPr/>
        </p:nvSpPr>
        <p:spPr>
          <a:xfrm>
            <a:off x="3498184" y="3955545"/>
            <a:ext cx="540317" cy="482755"/>
          </a:xfrm>
          <a:prstGeom prst="star5">
            <a:avLst/>
          </a:prstGeom>
          <a:solidFill>
            <a:schemeClr val="l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lt1">
                  <a:alpha val="0"/>
                </a:schemeClr>
              </a:solidFill>
            </a:endParaRPr>
          </a:p>
        </p:txBody>
      </p:sp>
      <p:sp>
        <p:nvSpPr>
          <p:cNvPr id="54" name="Sao: 5 Cánh 53">
            <a:extLst>
              <a:ext uri="{FF2B5EF4-FFF2-40B4-BE49-F238E27FC236}">
                <a16:creationId xmlns:a16="http://schemas.microsoft.com/office/drawing/2014/main" id="{FFBBC786-2349-48E2-9DCB-48482CC61E7A}"/>
              </a:ext>
            </a:extLst>
          </p:cNvPr>
          <p:cNvSpPr/>
          <p:nvPr/>
        </p:nvSpPr>
        <p:spPr>
          <a:xfrm>
            <a:off x="4125243" y="3955545"/>
            <a:ext cx="540317" cy="482755"/>
          </a:xfrm>
          <a:prstGeom prst="star5">
            <a:avLst/>
          </a:prstGeom>
          <a:solidFill>
            <a:schemeClr val="l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lt1">
                  <a:alpha val="0"/>
                </a:schemeClr>
              </a:solidFill>
            </a:endParaRPr>
          </a:p>
        </p:txBody>
      </p:sp>
      <p:sp>
        <p:nvSpPr>
          <p:cNvPr id="55" name="Sao: 5 Cánh 54">
            <a:extLst>
              <a:ext uri="{FF2B5EF4-FFF2-40B4-BE49-F238E27FC236}">
                <a16:creationId xmlns:a16="http://schemas.microsoft.com/office/drawing/2014/main" id="{44198A05-9C49-48F1-BD7E-7A86CC0A2116}"/>
              </a:ext>
            </a:extLst>
          </p:cNvPr>
          <p:cNvSpPr/>
          <p:nvPr/>
        </p:nvSpPr>
        <p:spPr>
          <a:xfrm>
            <a:off x="4752302" y="3955545"/>
            <a:ext cx="540317" cy="482755"/>
          </a:xfrm>
          <a:prstGeom prst="star5">
            <a:avLst/>
          </a:prstGeom>
          <a:solidFill>
            <a:schemeClr val="l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lt1">
                  <a:alpha val="0"/>
                </a:schemeClr>
              </a:solidFill>
            </a:endParaRPr>
          </a:p>
        </p:txBody>
      </p:sp>
      <p:sp>
        <p:nvSpPr>
          <p:cNvPr id="56" name="Sao: 5 Cánh 55">
            <a:extLst>
              <a:ext uri="{FF2B5EF4-FFF2-40B4-BE49-F238E27FC236}">
                <a16:creationId xmlns:a16="http://schemas.microsoft.com/office/drawing/2014/main" id="{8B4D5B0D-3FAC-47EA-A417-17EC42CC4A18}"/>
              </a:ext>
            </a:extLst>
          </p:cNvPr>
          <p:cNvSpPr/>
          <p:nvPr/>
        </p:nvSpPr>
        <p:spPr>
          <a:xfrm>
            <a:off x="5379361" y="3955545"/>
            <a:ext cx="540317" cy="482755"/>
          </a:xfrm>
          <a:prstGeom prst="star5">
            <a:avLst/>
          </a:prstGeom>
          <a:solidFill>
            <a:schemeClr val="l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lt1">
                  <a:alpha val="0"/>
                </a:schemeClr>
              </a:solidFill>
            </a:endParaRPr>
          </a:p>
        </p:txBody>
      </p:sp>
      <p:sp>
        <p:nvSpPr>
          <p:cNvPr id="57" name="Sao: 5 Cánh 56">
            <a:extLst>
              <a:ext uri="{FF2B5EF4-FFF2-40B4-BE49-F238E27FC236}">
                <a16:creationId xmlns:a16="http://schemas.microsoft.com/office/drawing/2014/main" id="{C7FF8A0E-C73B-43BC-920D-C3B14DBE8B7E}"/>
              </a:ext>
            </a:extLst>
          </p:cNvPr>
          <p:cNvSpPr/>
          <p:nvPr/>
        </p:nvSpPr>
        <p:spPr>
          <a:xfrm>
            <a:off x="6006420" y="3955545"/>
            <a:ext cx="540317" cy="482755"/>
          </a:xfrm>
          <a:prstGeom prst="star5">
            <a:avLst/>
          </a:prstGeom>
          <a:solidFill>
            <a:schemeClr val="l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lt1">
                  <a:alpha val="0"/>
                </a:schemeClr>
              </a:solidFill>
            </a:endParaRPr>
          </a:p>
        </p:txBody>
      </p:sp>
      <p:pic>
        <p:nvPicPr>
          <p:cNvPr id="49" name="Hình ảnh 48" descr="Ảnh có chứa ngôi sao, vật thể ngoài trời, bầu trời đêm&#10;&#10;Mô tả được tạo tự động">
            <a:extLst>
              <a:ext uri="{FF2B5EF4-FFF2-40B4-BE49-F238E27FC236}">
                <a16:creationId xmlns:a16="http://schemas.microsoft.com/office/drawing/2014/main" id="{23F60D95-8610-438F-B491-F66C50399CC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5000"/>
                    </a14:imgEffect>
                  </a14:imgLayer>
                </a14:imgProps>
              </a:ext>
              <a:ext uri="{28A0092B-C50C-407E-A947-70E740481C1C}">
                <a14:useLocalDpi xmlns:a14="http://schemas.microsoft.com/office/drawing/2010/main" val="0"/>
              </a:ext>
            </a:extLst>
          </a:blip>
          <a:stretch>
            <a:fillRect/>
          </a:stretch>
        </p:blipFill>
        <p:spPr>
          <a:xfrm>
            <a:off x="10140886" y="-1202857"/>
            <a:ext cx="2045143" cy="1150393"/>
          </a:xfrm>
          <a:prstGeom prst="rect">
            <a:avLst/>
          </a:prstGeom>
        </p:spPr>
      </p:pic>
      <p:sp>
        <p:nvSpPr>
          <p:cNvPr id="2" name="Hình chữ nhật 1">
            <a:extLst>
              <a:ext uri="{FF2B5EF4-FFF2-40B4-BE49-F238E27FC236}">
                <a16:creationId xmlns:a16="http://schemas.microsoft.com/office/drawing/2014/main" id="{B16B5AE9-0D82-4699-8E62-10E3B3FE2762}"/>
              </a:ext>
            </a:extLst>
          </p:cNvPr>
          <p:cNvSpPr/>
          <p:nvPr/>
        </p:nvSpPr>
        <p:spPr>
          <a:xfrm>
            <a:off x="11558414" y="0"/>
            <a:ext cx="633586" cy="6858000"/>
          </a:xfrm>
          <a:prstGeom prst="rect">
            <a:avLst/>
          </a:prstGeom>
          <a:gradFill>
            <a:gsLst>
              <a:gs pos="0">
                <a:srgbClr val="C00000"/>
              </a:gs>
              <a:gs pos="74000">
                <a:schemeClr val="tx1">
                  <a:lumMod val="95000"/>
                  <a:lumOff val="5000"/>
                </a:schemeClr>
              </a:gs>
              <a:gs pos="83000">
                <a:schemeClr val="tx1">
                  <a:lumMod val="95000"/>
                  <a:lumOff val="5000"/>
                </a:schemeClr>
              </a:gs>
              <a:gs pos="100000">
                <a:schemeClr val="tx1">
                  <a:lumMod val="95000"/>
                  <a:lumOff val="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Lục giác 13">
            <a:extLst>
              <a:ext uri="{FF2B5EF4-FFF2-40B4-BE49-F238E27FC236}">
                <a16:creationId xmlns:a16="http://schemas.microsoft.com/office/drawing/2014/main" id="{CA6A15A8-6C20-441D-BA70-FF17988BEF5D}"/>
              </a:ext>
            </a:extLst>
          </p:cNvPr>
          <p:cNvSpPr/>
          <p:nvPr/>
        </p:nvSpPr>
        <p:spPr>
          <a:xfrm>
            <a:off x="-835612" y="3816220"/>
            <a:ext cx="3080837" cy="2660328"/>
          </a:xfrm>
          <a:prstGeom prst="hexagon">
            <a:avLst>
              <a:gd name="adj" fmla="val 31897"/>
              <a:gd name="vf" fmla="val 11547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Hình chữ nhật 7">
            <a:extLst>
              <a:ext uri="{FF2B5EF4-FFF2-40B4-BE49-F238E27FC236}">
                <a16:creationId xmlns:a16="http://schemas.microsoft.com/office/drawing/2014/main" id="{992FA5FE-C2B2-4732-9D6A-DE8799652532}"/>
              </a:ext>
            </a:extLst>
          </p:cNvPr>
          <p:cNvSpPr/>
          <p:nvPr/>
        </p:nvSpPr>
        <p:spPr>
          <a:xfrm>
            <a:off x="2676535" y="5323690"/>
            <a:ext cx="2068477" cy="359480"/>
          </a:xfrm>
          <a:prstGeom prst="rect">
            <a:avLst/>
          </a:prstGeom>
          <a:solidFill>
            <a:srgbClr val="640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Arial" panose="020B0604020202020204" pitchFamily="34" charset="0"/>
                <a:cs typeface="Arial" panose="020B0604020202020204" pitchFamily="34" charset="0"/>
              </a:rPr>
              <a:t>NỘI DUNG BÀI HỌC</a:t>
            </a:r>
            <a:endParaRPr lang="vi-VN" sz="1400" b="1">
              <a:latin typeface="Arial" panose="020B0604020202020204" pitchFamily="34" charset="0"/>
              <a:cs typeface="Arial" panose="020B0604020202020204" pitchFamily="34" charset="0"/>
            </a:endParaRPr>
          </a:p>
        </p:txBody>
      </p:sp>
      <p:sp>
        <p:nvSpPr>
          <p:cNvPr id="18" name="Hình chữ nhật 17">
            <a:extLst>
              <a:ext uri="{FF2B5EF4-FFF2-40B4-BE49-F238E27FC236}">
                <a16:creationId xmlns:a16="http://schemas.microsoft.com/office/drawing/2014/main" id="{0C68BB8A-2AF6-45D9-BBBF-46F54DD2D8CA}"/>
              </a:ext>
            </a:extLst>
          </p:cNvPr>
          <p:cNvSpPr/>
          <p:nvPr/>
        </p:nvSpPr>
        <p:spPr>
          <a:xfrm>
            <a:off x="4934201" y="5323690"/>
            <a:ext cx="2068477" cy="359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rial" panose="020B0604020202020204" pitchFamily="34" charset="0"/>
                <a:cs typeface="Arial" panose="020B0604020202020204" pitchFamily="34" charset="0"/>
              </a:rPr>
              <a:t>THÀNH VIÊN</a:t>
            </a:r>
            <a:endParaRPr lang="vi-VN" b="1">
              <a:latin typeface="Arial" panose="020B0604020202020204" pitchFamily="34" charset="0"/>
              <a:cs typeface="Arial" panose="020B0604020202020204" pitchFamily="34" charset="0"/>
            </a:endParaRPr>
          </a:p>
        </p:txBody>
      </p:sp>
      <p:sp>
        <p:nvSpPr>
          <p:cNvPr id="19" name="Hình chữ nhật 18">
            <a:extLst>
              <a:ext uri="{FF2B5EF4-FFF2-40B4-BE49-F238E27FC236}">
                <a16:creationId xmlns:a16="http://schemas.microsoft.com/office/drawing/2014/main" id="{76EDF85C-4141-46E8-BA17-CEDE0A87C2AE}"/>
              </a:ext>
            </a:extLst>
          </p:cNvPr>
          <p:cNvSpPr/>
          <p:nvPr/>
        </p:nvSpPr>
        <p:spPr>
          <a:xfrm>
            <a:off x="7099738" y="5323690"/>
            <a:ext cx="2068477" cy="359480"/>
          </a:xfrm>
          <a:prstGeom prst="rect">
            <a:avLst/>
          </a:prstGeom>
          <a:solidFill>
            <a:srgbClr val="6400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THUYẾT TRÌNH</a:t>
            </a:r>
            <a:endParaRPr lang="vi-VN" b="1" dirty="0">
              <a:latin typeface="Arial" panose="020B0604020202020204" pitchFamily="34" charset="0"/>
              <a:cs typeface="Arial" panose="020B0604020202020204" pitchFamily="34" charset="0"/>
            </a:endParaRPr>
          </a:p>
        </p:txBody>
      </p:sp>
      <p:sp>
        <p:nvSpPr>
          <p:cNvPr id="11" name="Hình chữ nhật 10">
            <a:extLst>
              <a:ext uri="{FF2B5EF4-FFF2-40B4-BE49-F238E27FC236}">
                <a16:creationId xmlns:a16="http://schemas.microsoft.com/office/drawing/2014/main" id="{837B4C55-579C-4DC1-8C5F-2FCA4FF8E7C7}"/>
              </a:ext>
            </a:extLst>
          </p:cNvPr>
          <p:cNvSpPr/>
          <p:nvPr/>
        </p:nvSpPr>
        <p:spPr>
          <a:xfrm>
            <a:off x="2676534" y="5940899"/>
            <a:ext cx="3419465" cy="2641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C00000"/>
              </a:solidFill>
            </a:endParaRPr>
          </a:p>
        </p:txBody>
      </p:sp>
      <p:sp>
        <p:nvSpPr>
          <p:cNvPr id="25" name="Hộp Văn bản 24">
            <a:extLst>
              <a:ext uri="{FF2B5EF4-FFF2-40B4-BE49-F238E27FC236}">
                <a16:creationId xmlns:a16="http://schemas.microsoft.com/office/drawing/2014/main" id="{5457E40C-58A6-4834-8554-43B3943EE604}"/>
              </a:ext>
            </a:extLst>
          </p:cNvPr>
          <p:cNvSpPr txBox="1"/>
          <p:nvPr/>
        </p:nvSpPr>
        <p:spPr>
          <a:xfrm>
            <a:off x="11643360" y="443615"/>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01</a:t>
            </a:r>
            <a:endParaRPr lang="vi-VN" sz="2000" b="1">
              <a:solidFill>
                <a:schemeClr val="bg1"/>
              </a:solidFill>
              <a:latin typeface="Arial" panose="020B0604020202020204" pitchFamily="34" charset="0"/>
              <a:cs typeface="Arial" panose="020B0604020202020204" pitchFamily="34" charset="0"/>
            </a:endParaRPr>
          </a:p>
        </p:txBody>
      </p:sp>
      <p:sp>
        <p:nvSpPr>
          <p:cNvPr id="27" name="Hộp Văn bản 26">
            <a:extLst>
              <a:ext uri="{FF2B5EF4-FFF2-40B4-BE49-F238E27FC236}">
                <a16:creationId xmlns:a16="http://schemas.microsoft.com/office/drawing/2014/main" id="{145E498F-3F2F-4CE0-8370-D6B9A00FAEEA}"/>
              </a:ext>
            </a:extLst>
          </p:cNvPr>
          <p:cNvSpPr txBox="1"/>
          <p:nvPr/>
        </p:nvSpPr>
        <p:spPr>
          <a:xfrm>
            <a:off x="11627571" y="1150393"/>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02</a:t>
            </a:r>
            <a:endParaRPr lang="vi-VN" sz="2000" b="1">
              <a:solidFill>
                <a:schemeClr val="bg1"/>
              </a:solidFill>
              <a:latin typeface="Arial" panose="020B0604020202020204" pitchFamily="34" charset="0"/>
              <a:cs typeface="Arial" panose="020B0604020202020204" pitchFamily="34" charset="0"/>
            </a:endParaRPr>
          </a:p>
        </p:txBody>
      </p:sp>
      <p:sp>
        <p:nvSpPr>
          <p:cNvPr id="29" name="Hộp Văn bản 28">
            <a:extLst>
              <a:ext uri="{FF2B5EF4-FFF2-40B4-BE49-F238E27FC236}">
                <a16:creationId xmlns:a16="http://schemas.microsoft.com/office/drawing/2014/main" id="{1C76B95C-FB77-4928-96A7-DAFC496D956B}"/>
              </a:ext>
            </a:extLst>
          </p:cNvPr>
          <p:cNvSpPr txBox="1"/>
          <p:nvPr/>
        </p:nvSpPr>
        <p:spPr>
          <a:xfrm>
            <a:off x="11627571" y="1857171"/>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03</a:t>
            </a:r>
            <a:endParaRPr lang="vi-VN" sz="2000" b="1">
              <a:solidFill>
                <a:schemeClr val="bg1"/>
              </a:solidFill>
              <a:latin typeface="Arial" panose="020B0604020202020204" pitchFamily="34" charset="0"/>
              <a:cs typeface="Arial" panose="020B0604020202020204" pitchFamily="34" charset="0"/>
            </a:endParaRPr>
          </a:p>
        </p:txBody>
      </p:sp>
      <p:sp>
        <p:nvSpPr>
          <p:cNvPr id="30" name="Hộp Văn bản 29">
            <a:extLst>
              <a:ext uri="{FF2B5EF4-FFF2-40B4-BE49-F238E27FC236}">
                <a16:creationId xmlns:a16="http://schemas.microsoft.com/office/drawing/2014/main" id="{569D1AE0-2611-412A-8E3E-2F4F73F662F3}"/>
              </a:ext>
            </a:extLst>
          </p:cNvPr>
          <p:cNvSpPr txBox="1"/>
          <p:nvPr/>
        </p:nvSpPr>
        <p:spPr>
          <a:xfrm>
            <a:off x="11643360" y="2490132"/>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04</a:t>
            </a:r>
            <a:endParaRPr lang="vi-VN" sz="2000" b="1">
              <a:solidFill>
                <a:schemeClr val="bg1"/>
              </a:solidFill>
              <a:latin typeface="Arial" panose="020B0604020202020204" pitchFamily="34" charset="0"/>
              <a:cs typeface="Arial" panose="020B0604020202020204" pitchFamily="34" charset="0"/>
            </a:endParaRPr>
          </a:p>
        </p:txBody>
      </p:sp>
      <p:sp>
        <p:nvSpPr>
          <p:cNvPr id="33" name="Hộp Văn bản 32">
            <a:extLst>
              <a:ext uri="{FF2B5EF4-FFF2-40B4-BE49-F238E27FC236}">
                <a16:creationId xmlns:a16="http://schemas.microsoft.com/office/drawing/2014/main" id="{9573F07F-390F-4711-AE13-94B9467E762D}"/>
              </a:ext>
            </a:extLst>
          </p:cNvPr>
          <p:cNvSpPr txBox="1"/>
          <p:nvPr/>
        </p:nvSpPr>
        <p:spPr>
          <a:xfrm>
            <a:off x="11643360" y="3123093"/>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05</a:t>
            </a:r>
            <a:endParaRPr lang="vi-VN" sz="2000" b="1">
              <a:solidFill>
                <a:schemeClr val="bg1"/>
              </a:solidFill>
              <a:latin typeface="Arial" panose="020B0604020202020204" pitchFamily="34" charset="0"/>
              <a:cs typeface="Arial" panose="020B0604020202020204" pitchFamily="34" charset="0"/>
            </a:endParaRPr>
          </a:p>
        </p:txBody>
      </p:sp>
      <p:sp>
        <p:nvSpPr>
          <p:cNvPr id="26" name="Hình chữ nhật 25">
            <a:extLst>
              <a:ext uri="{FF2B5EF4-FFF2-40B4-BE49-F238E27FC236}">
                <a16:creationId xmlns:a16="http://schemas.microsoft.com/office/drawing/2014/main" id="{93BAC1F0-B0D1-4995-865C-52BAAD8C24DE}"/>
              </a:ext>
            </a:extLst>
          </p:cNvPr>
          <p:cNvSpPr/>
          <p:nvPr/>
        </p:nvSpPr>
        <p:spPr>
          <a:xfrm>
            <a:off x="10812379" y="1051715"/>
            <a:ext cx="1379621" cy="577282"/>
          </a:xfrm>
          <a:prstGeom prst="rect">
            <a:avLst/>
          </a:prstGeom>
          <a:solidFill>
            <a:schemeClr val="bg1">
              <a:alpha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34" name="Hình ảnh 33">
            <a:extLst>
              <a:ext uri="{FF2B5EF4-FFF2-40B4-BE49-F238E27FC236}">
                <a16:creationId xmlns:a16="http://schemas.microsoft.com/office/drawing/2014/main" id="{E0D89BF1-12C4-410E-BDAB-6B65CF0FE26A}"/>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backgroundMark x1="28250" y1="34083" x2="27375" y2="58417"/>
                        <a14:backgroundMark x1="50187" y1="64500" x2="50438" y2="78833"/>
                        <a14:backgroundMark x1="50688" y1="22917" x2="52312" y2="29000"/>
                        <a14:backgroundMark x1="61687" y1="27333" x2="61813" y2="30917"/>
                        <a14:backgroundMark x1="56750" y1="53500" x2="55250" y2="62083"/>
                        <a14:backgroundMark x1="45125" y1="45083" x2="45125" y2="51500"/>
                        <a14:backgroundMark x1="46563" y1="39750" x2="46000" y2="41667"/>
                        <a14:backgroundMark x1="44438" y1="39083" x2="41688" y2="42833"/>
                        <a14:backgroundMark x1="41563" y1="37833" x2="40563" y2="39583"/>
                        <a14:backgroundMark x1="45000" y1="34417" x2="45000" y2="34417"/>
                        <a14:backgroundMark x1="46188" y1="33250" x2="46188" y2="33250"/>
                        <a14:backgroundMark x1="46563" y1="35250" x2="46563" y2="35250"/>
                        <a14:backgroundMark x1="56688" y1="40667" x2="58062" y2="42833"/>
                        <a14:backgroundMark x1="57688" y1="37250" x2="58125" y2="38333"/>
                        <a14:backgroundMark x1="53563" y1="35333" x2="53563" y2="35333"/>
                        <a14:backgroundMark x1="53688" y1="33417" x2="53688" y2="33417"/>
                        <a14:backgroundMark x1="52500" y1="32333" x2="52500" y2="32333"/>
                        <a14:backgroundMark x1="53312" y1="36667" x2="53312" y2="36667"/>
                      </a14:backgroundRemoval>
                    </a14:imgEffect>
                  </a14:imgLayer>
                </a14:imgProps>
              </a:ext>
              <a:ext uri="{28A0092B-C50C-407E-A947-70E740481C1C}">
                <a14:useLocalDpi xmlns:a14="http://schemas.microsoft.com/office/drawing/2010/main" val="0"/>
              </a:ext>
            </a:extLst>
          </a:blip>
          <a:srcRect l="30574" t="15962" r="27555" b="17131"/>
          <a:stretch/>
        </p:blipFill>
        <p:spPr>
          <a:xfrm>
            <a:off x="10952633" y="1087688"/>
            <a:ext cx="421650" cy="505336"/>
          </a:xfrm>
          <a:prstGeom prst="rect">
            <a:avLst/>
          </a:prstGeom>
        </p:spPr>
      </p:pic>
      <p:sp>
        <p:nvSpPr>
          <p:cNvPr id="41" name="Lục giác 40">
            <a:extLst>
              <a:ext uri="{FF2B5EF4-FFF2-40B4-BE49-F238E27FC236}">
                <a16:creationId xmlns:a16="http://schemas.microsoft.com/office/drawing/2014/main" id="{429402F4-AEF1-4C7A-8AD6-851AEC640063}"/>
              </a:ext>
            </a:extLst>
          </p:cNvPr>
          <p:cNvSpPr/>
          <p:nvPr/>
        </p:nvSpPr>
        <p:spPr>
          <a:xfrm>
            <a:off x="7240113" y="-1640229"/>
            <a:ext cx="3941966" cy="3395206"/>
          </a:xfrm>
          <a:prstGeom prst="hexagon">
            <a:avLst>
              <a:gd name="adj" fmla="val 31897"/>
              <a:gd name="vf" fmla="val 11547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Hình chữ nhật 41">
            <a:extLst>
              <a:ext uri="{FF2B5EF4-FFF2-40B4-BE49-F238E27FC236}">
                <a16:creationId xmlns:a16="http://schemas.microsoft.com/office/drawing/2014/main" id="{2C0B5A86-1CD8-42D7-972F-29447A82508C}"/>
              </a:ext>
            </a:extLst>
          </p:cNvPr>
          <p:cNvSpPr/>
          <p:nvPr/>
        </p:nvSpPr>
        <p:spPr>
          <a:xfrm>
            <a:off x="3423986" y="854351"/>
            <a:ext cx="3941966" cy="7080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FF0000"/>
                </a:solidFill>
                <a:latin typeface="Arial" panose="020B0604020202020204" pitchFamily="34" charset="0"/>
                <a:cs typeface="Arial" panose="020B0604020202020204" pitchFamily="34" charset="0"/>
              </a:rPr>
              <a:t>THÀNH VIÊN</a:t>
            </a:r>
            <a:endParaRPr lang="vi-VN" sz="4400" b="1" dirty="0">
              <a:solidFill>
                <a:srgbClr val="FF0000"/>
              </a:solidFill>
              <a:latin typeface="Arial" panose="020B0604020202020204" pitchFamily="34" charset="0"/>
              <a:cs typeface="Arial" panose="020B0604020202020204" pitchFamily="34" charset="0"/>
            </a:endParaRPr>
          </a:p>
        </p:txBody>
      </p:sp>
      <p:sp>
        <p:nvSpPr>
          <p:cNvPr id="46" name="Hình chữ nhật 45">
            <a:extLst>
              <a:ext uri="{FF2B5EF4-FFF2-40B4-BE49-F238E27FC236}">
                <a16:creationId xmlns:a16="http://schemas.microsoft.com/office/drawing/2014/main" id="{E8BE5170-C2D4-4139-B450-A3E339C7890A}"/>
              </a:ext>
            </a:extLst>
          </p:cNvPr>
          <p:cNvSpPr/>
          <p:nvPr/>
        </p:nvSpPr>
        <p:spPr>
          <a:xfrm>
            <a:off x="1910811" y="2118829"/>
            <a:ext cx="2623481" cy="359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b="1" dirty="0" err="1">
                <a:latin typeface="Arial" panose="020B0604020202020204" pitchFamily="34" charset="0"/>
                <a:cs typeface="Arial" panose="020B0604020202020204" pitchFamily="34" charset="0"/>
              </a:rPr>
              <a:t>Nguyễn</a:t>
            </a:r>
            <a:r>
              <a:rPr lang="vi-VN" b="1" dirty="0">
                <a:latin typeface="Arial" panose="020B0604020202020204" pitchFamily="34" charset="0"/>
                <a:cs typeface="Arial" panose="020B0604020202020204" pitchFamily="34" charset="0"/>
              </a:rPr>
              <a:t> Minh </a:t>
            </a:r>
            <a:r>
              <a:rPr lang="vi-VN" b="1" dirty="0" err="1">
                <a:latin typeface="Arial" panose="020B0604020202020204" pitchFamily="34" charset="0"/>
                <a:cs typeface="Arial" panose="020B0604020202020204" pitchFamily="34" charset="0"/>
              </a:rPr>
              <a:t>Hoàng</a:t>
            </a:r>
            <a:endParaRPr lang="vi-VN" b="1" dirty="0">
              <a:latin typeface="Arial" panose="020B0604020202020204" pitchFamily="34" charset="0"/>
              <a:cs typeface="Arial" panose="020B0604020202020204" pitchFamily="34" charset="0"/>
            </a:endParaRPr>
          </a:p>
        </p:txBody>
      </p:sp>
      <p:sp>
        <p:nvSpPr>
          <p:cNvPr id="12" name="Hình chữ nhật 11">
            <a:extLst>
              <a:ext uri="{FF2B5EF4-FFF2-40B4-BE49-F238E27FC236}">
                <a16:creationId xmlns:a16="http://schemas.microsoft.com/office/drawing/2014/main" id="{646EFE23-48F1-C2D6-FF53-F151E7CBB4AF}"/>
              </a:ext>
            </a:extLst>
          </p:cNvPr>
          <p:cNvSpPr/>
          <p:nvPr/>
        </p:nvSpPr>
        <p:spPr>
          <a:xfrm>
            <a:off x="1909025" y="1572309"/>
            <a:ext cx="2623481" cy="359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b="1" dirty="0" err="1">
                <a:latin typeface="Arial" panose="020B0604020202020204" pitchFamily="34" charset="0"/>
                <a:cs typeface="Arial" panose="020B0604020202020204" pitchFamily="34" charset="0"/>
              </a:rPr>
              <a:t>Trần</a:t>
            </a:r>
            <a:r>
              <a:rPr lang="vi-VN" b="1" dirty="0">
                <a:latin typeface="Arial" panose="020B0604020202020204" pitchFamily="34" charset="0"/>
                <a:cs typeface="Arial" panose="020B0604020202020204" pitchFamily="34" charset="0"/>
              </a:rPr>
              <a:t> </a:t>
            </a:r>
            <a:r>
              <a:rPr lang="vi-VN" b="1" dirty="0" err="1">
                <a:latin typeface="Arial" panose="020B0604020202020204" pitchFamily="34" charset="0"/>
                <a:cs typeface="Arial" panose="020B0604020202020204" pitchFamily="34" charset="0"/>
              </a:rPr>
              <a:t>Trí</a:t>
            </a:r>
            <a:r>
              <a:rPr lang="vi-VN" b="1" dirty="0">
                <a:latin typeface="Arial" panose="020B0604020202020204" pitchFamily="34" charset="0"/>
                <a:cs typeface="Arial" panose="020B0604020202020204" pitchFamily="34" charset="0"/>
              </a:rPr>
              <a:t> Duy</a:t>
            </a:r>
          </a:p>
        </p:txBody>
      </p:sp>
      <p:sp>
        <p:nvSpPr>
          <p:cNvPr id="21" name="Hình chữ nhật 20">
            <a:extLst>
              <a:ext uri="{FF2B5EF4-FFF2-40B4-BE49-F238E27FC236}">
                <a16:creationId xmlns:a16="http://schemas.microsoft.com/office/drawing/2014/main" id="{66685585-6C6A-F6BD-B4B1-A91BA7906EB6}"/>
              </a:ext>
            </a:extLst>
          </p:cNvPr>
          <p:cNvSpPr/>
          <p:nvPr/>
        </p:nvSpPr>
        <p:spPr>
          <a:xfrm>
            <a:off x="1910787" y="2734013"/>
            <a:ext cx="2390248" cy="359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b="1" dirty="0">
                <a:latin typeface="Arial" panose="020B0604020202020204" pitchFamily="34" charset="0"/>
                <a:cs typeface="Arial" panose="020B0604020202020204" pitchFamily="34" charset="0"/>
              </a:rPr>
              <a:t>Huỳnh Thanh Trọng</a:t>
            </a:r>
          </a:p>
        </p:txBody>
      </p:sp>
      <p:sp>
        <p:nvSpPr>
          <p:cNvPr id="31" name="Hình chữ nhật 30">
            <a:extLst>
              <a:ext uri="{FF2B5EF4-FFF2-40B4-BE49-F238E27FC236}">
                <a16:creationId xmlns:a16="http://schemas.microsoft.com/office/drawing/2014/main" id="{0188441A-F1ED-E947-86A4-2C92C041A84D}"/>
              </a:ext>
            </a:extLst>
          </p:cNvPr>
          <p:cNvSpPr/>
          <p:nvPr/>
        </p:nvSpPr>
        <p:spPr>
          <a:xfrm>
            <a:off x="1909026" y="3328915"/>
            <a:ext cx="2390248" cy="359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b="1" dirty="0">
                <a:latin typeface="Arial" panose="020B0604020202020204" pitchFamily="34" charset="0"/>
                <a:cs typeface="Arial" panose="020B0604020202020204" pitchFamily="34" charset="0"/>
              </a:rPr>
              <a:t>Lê Thanh Sơn</a:t>
            </a:r>
          </a:p>
        </p:txBody>
      </p:sp>
    </p:spTree>
    <p:extLst>
      <p:ext uri="{BB962C8B-B14F-4D97-AF65-F5344CB8AC3E}">
        <p14:creationId xmlns:p14="http://schemas.microsoft.com/office/powerpoint/2010/main" val="37123915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9" name="Hình ảnh 58" descr="Ảnh có chứa ngôi sao, vật thể ngoài trời, bầu trời đêm&#10;&#10;Mô tả được tạo tự động">
            <a:extLst>
              <a:ext uri="{FF2B5EF4-FFF2-40B4-BE49-F238E27FC236}">
                <a16:creationId xmlns:a16="http://schemas.microsoft.com/office/drawing/2014/main" id="{0DDC34AA-878D-46E4-B532-DC27DCBE20B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5000"/>
                    </a14:imgEffect>
                  </a14:imgLayer>
                </a14:imgProps>
              </a:ext>
              <a:ext uri="{28A0092B-C50C-407E-A947-70E740481C1C}">
                <a14:useLocalDpi xmlns:a14="http://schemas.microsoft.com/office/drawing/2010/main" val="0"/>
              </a:ext>
            </a:extLst>
          </a:blip>
          <a:stretch>
            <a:fillRect/>
          </a:stretch>
        </p:blipFill>
        <p:spPr>
          <a:xfrm>
            <a:off x="0" y="3358"/>
            <a:ext cx="12186030" cy="6854642"/>
          </a:xfrm>
          <a:prstGeom prst="rect">
            <a:avLst/>
          </a:prstGeom>
        </p:spPr>
      </p:pic>
      <p:sp>
        <p:nvSpPr>
          <p:cNvPr id="2" name="Hình chữ nhật 1">
            <a:extLst>
              <a:ext uri="{FF2B5EF4-FFF2-40B4-BE49-F238E27FC236}">
                <a16:creationId xmlns:a16="http://schemas.microsoft.com/office/drawing/2014/main" id="{B16B5AE9-0D82-4699-8E62-10E3B3FE2762}"/>
              </a:ext>
            </a:extLst>
          </p:cNvPr>
          <p:cNvSpPr/>
          <p:nvPr/>
        </p:nvSpPr>
        <p:spPr>
          <a:xfrm>
            <a:off x="11558414" y="0"/>
            <a:ext cx="633586" cy="6858000"/>
          </a:xfrm>
          <a:prstGeom prst="rect">
            <a:avLst/>
          </a:prstGeom>
          <a:gradFill>
            <a:gsLst>
              <a:gs pos="0">
                <a:srgbClr val="C00000"/>
              </a:gs>
              <a:gs pos="74000">
                <a:schemeClr val="tx1">
                  <a:lumMod val="95000"/>
                  <a:lumOff val="5000"/>
                </a:schemeClr>
              </a:gs>
              <a:gs pos="83000">
                <a:schemeClr val="tx1">
                  <a:lumMod val="95000"/>
                  <a:lumOff val="5000"/>
                </a:schemeClr>
              </a:gs>
              <a:gs pos="100000">
                <a:schemeClr val="tx1">
                  <a:lumMod val="95000"/>
                  <a:lumOff val="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ộp Văn bản 24">
            <a:extLst>
              <a:ext uri="{FF2B5EF4-FFF2-40B4-BE49-F238E27FC236}">
                <a16:creationId xmlns:a16="http://schemas.microsoft.com/office/drawing/2014/main" id="{5457E40C-58A6-4834-8554-43B3943EE604}"/>
              </a:ext>
            </a:extLst>
          </p:cNvPr>
          <p:cNvSpPr txBox="1"/>
          <p:nvPr/>
        </p:nvSpPr>
        <p:spPr>
          <a:xfrm>
            <a:off x="11643360" y="443615"/>
            <a:ext cx="495272"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01</a:t>
            </a:r>
            <a:endParaRPr lang="vi-VN" sz="2000" b="1" dirty="0">
              <a:solidFill>
                <a:schemeClr val="bg1"/>
              </a:solidFill>
              <a:latin typeface="Arial" panose="020B0604020202020204" pitchFamily="34" charset="0"/>
              <a:cs typeface="Arial" panose="020B0604020202020204" pitchFamily="34" charset="0"/>
            </a:endParaRPr>
          </a:p>
        </p:txBody>
      </p:sp>
      <p:sp>
        <p:nvSpPr>
          <p:cNvPr id="27" name="Hộp Văn bản 26">
            <a:extLst>
              <a:ext uri="{FF2B5EF4-FFF2-40B4-BE49-F238E27FC236}">
                <a16:creationId xmlns:a16="http://schemas.microsoft.com/office/drawing/2014/main" id="{145E498F-3F2F-4CE0-8370-D6B9A00FAEEA}"/>
              </a:ext>
            </a:extLst>
          </p:cNvPr>
          <p:cNvSpPr txBox="1"/>
          <p:nvPr/>
        </p:nvSpPr>
        <p:spPr>
          <a:xfrm>
            <a:off x="11627571" y="1150393"/>
            <a:ext cx="495272"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02</a:t>
            </a:r>
            <a:endParaRPr lang="vi-VN" sz="2000" b="1" dirty="0">
              <a:solidFill>
                <a:schemeClr val="bg1"/>
              </a:solidFill>
              <a:latin typeface="Arial" panose="020B0604020202020204" pitchFamily="34" charset="0"/>
              <a:cs typeface="Arial" panose="020B0604020202020204" pitchFamily="34" charset="0"/>
            </a:endParaRPr>
          </a:p>
        </p:txBody>
      </p:sp>
      <p:sp>
        <p:nvSpPr>
          <p:cNvPr id="29" name="Hộp Văn bản 28">
            <a:extLst>
              <a:ext uri="{FF2B5EF4-FFF2-40B4-BE49-F238E27FC236}">
                <a16:creationId xmlns:a16="http://schemas.microsoft.com/office/drawing/2014/main" id="{1C76B95C-FB77-4928-96A7-DAFC496D956B}"/>
              </a:ext>
            </a:extLst>
          </p:cNvPr>
          <p:cNvSpPr txBox="1"/>
          <p:nvPr/>
        </p:nvSpPr>
        <p:spPr>
          <a:xfrm>
            <a:off x="11627571" y="1857171"/>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03</a:t>
            </a:r>
            <a:endParaRPr lang="vi-VN" sz="2000" b="1">
              <a:solidFill>
                <a:schemeClr val="bg1"/>
              </a:solidFill>
              <a:latin typeface="Arial" panose="020B0604020202020204" pitchFamily="34" charset="0"/>
              <a:cs typeface="Arial" panose="020B0604020202020204" pitchFamily="34" charset="0"/>
            </a:endParaRPr>
          </a:p>
        </p:txBody>
      </p:sp>
      <p:sp>
        <p:nvSpPr>
          <p:cNvPr id="30" name="Hộp Văn bản 29">
            <a:extLst>
              <a:ext uri="{FF2B5EF4-FFF2-40B4-BE49-F238E27FC236}">
                <a16:creationId xmlns:a16="http://schemas.microsoft.com/office/drawing/2014/main" id="{569D1AE0-2611-412A-8E3E-2F4F73F662F3}"/>
              </a:ext>
            </a:extLst>
          </p:cNvPr>
          <p:cNvSpPr txBox="1"/>
          <p:nvPr/>
        </p:nvSpPr>
        <p:spPr>
          <a:xfrm>
            <a:off x="11643360" y="2490132"/>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04</a:t>
            </a:r>
            <a:endParaRPr lang="vi-VN" sz="2000" b="1">
              <a:solidFill>
                <a:schemeClr val="bg1"/>
              </a:solidFill>
              <a:latin typeface="Arial" panose="020B0604020202020204" pitchFamily="34" charset="0"/>
              <a:cs typeface="Arial" panose="020B0604020202020204" pitchFamily="34" charset="0"/>
            </a:endParaRPr>
          </a:p>
        </p:txBody>
      </p:sp>
      <p:sp>
        <p:nvSpPr>
          <p:cNvPr id="33" name="Hộp Văn bản 32">
            <a:extLst>
              <a:ext uri="{FF2B5EF4-FFF2-40B4-BE49-F238E27FC236}">
                <a16:creationId xmlns:a16="http://schemas.microsoft.com/office/drawing/2014/main" id="{9573F07F-390F-4711-AE13-94B9467E762D}"/>
              </a:ext>
            </a:extLst>
          </p:cNvPr>
          <p:cNvSpPr txBox="1"/>
          <p:nvPr/>
        </p:nvSpPr>
        <p:spPr>
          <a:xfrm>
            <a:off x="11643360" y="3123093"/>
            <a:ext cx="495272"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05</a:t>
            </a:r>
            <a:endParaRPr lang="vi-VN" sz="2000" b="1" dirty="0">
              <a:solidFill>
                <a:schemeClr val="bg1"/>
              </a:solidFill>
              <a:latin typeface="Arial" panose="020B0604020202020204" pitchFamily="34" charset="0"/>
              <a:cs typeface="Arial" panose="020B0604020202020204" pitchFamily="34" charset="0"/>
            </a:endParaRPr>
          </a:p>
        </p:txBody>
      </p:sp>
      <p:sp>
        <p:nvSpPr>
          <p:cNvPr id="26" name="Hình chữ nhật 25">
            <a:extLst>
              <a:ext uri="{FF2B5EF4-FFF2-40B4-BE49-F238E27FC236}">
                <a16:creationId xmlns:a16="http://schemas.microsoft.com/office/drawing/2014/main" id="{93BAC1F0-B0D1-4995-865C-52BAAD8C24DE}"/>
              </a:ext>
            </a:extLst>
          </p:cNvPr>
          <p:cNvSpPr/>
          <p:nvPr/>
        </p:nvSpPr>
        <p:spPr>
          <a:xfrm>
            <a:off x="10812379" y="2384861"/>
            <a:ext cx="1379621" cy="577282"/>
          </a:xfrm>
          <a:prstGeom prst="rect">
            <a:avLst/>
          </a:prstGeom>
          <a:solidFill>
            <a:schemeClr val="bg1">
              <a:alpha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Hình chữ nhật 2">
            <a:extLst>
              <a:ext uri="{FF2B5EF4-FFF2-40B4-BE49-F238E27FC236}">
                <a16:creationId xmlns:a16="http://schemas.microsoft.com/office/drawing/2014/main" id="{39943516-D681-485E-A01B-B86B0B076FDE}"/>
              </a:ext>
            </a:extLst>
          </p:cNvPr>
          <p:cNvSpPr/>
          <p:nvPr/>
        </p:nvSpPr>
        <p:spPr>
          <a:xfrm>
            <a:off x="520370" y="12914"/>
            <a:ext cx="2894270" cy="69005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6" name="Đường nối Thẳng 5">
            <a:extLst>
              <a:ext uri="{FF2B5EF4-FFF2-40B4-BE49-F238E27FC236}">
                <a16:creationId xmlns:a16="http://schemas.microsoft.com/office/drawing/2014/main" id="{7CD05683-1817-4FC7-9F88-917962CBF3EC}"/>
              </a:ext>
            </a:extLst>
          </p:cNvPr>
          <p:cNvCxnSpPr>
            <a:cxnSpLocks/>
          </p:cNvCxnSpPr>
          <p:nvPr/>
        </p:nvCxnSpPr>
        <p:spPr>
          <a:xfrm>
            <a:off x="701040" y="594360"/>
            <a:ext cx="0" cy="2636520"/>
          </a:xfrm>
          <a:prstGeom prst="line">
            <a:avLst/>
          </a:prstGeom>
          <a:ln>
            <a:solidFill>
              <a:srgbClr val="A21525"/>
            </a:solidFill>
          </a:ln>
        </p:spPr>
        <p:style>
          <a:lnRef idx="1">
            <a:schemeClr val="accent1"/>
          </a:lnRef>
          <a:fillRef idx="0">
            <a:schemeClr val="accent1"/>
          </a:fillRef>
          <a:effectRef idx="0">
            <a:schemeClr val="accent1"/>
          </a:effectRef>
          <a:fontRef idx="minor">
            <a:schemeClr val="tx1"/>
          </a:fontRef>
        </p:style>
      </p:cxnSp>
      <p:cxnSp>
        <p:nvCxnSpPr>
          <p:cNvPr id="38" name="Đường nối Thẳng 37">
            <a:extLst>
              <a:ext uri="{FF2B5EF4-FFF2-40B4-BE49-F238E27FC236}">
                <a16:creationId xmlns:a16="http://schemas.microsoft.com/office/drawing/2014/main" id="{CBE19F4B-08CF-4FE9-9BE1-C3A54F23F5C6}"/>
              </a:ext>
            </a:extLst>
          </p:cNvPr>
          <p:cNvCxnSpPr>
            <a:cxnSpLocks/>
          </p:cNvCxnSpPr>
          <p:nvPr/>
        </p:nvCxnSpPr>
        <p:spPr>
          <a:xfrm>
            <a:off x="1525946" y="-282155"/>
            <a:ext cx="0" cy="6154206"/>
          </a:xfrm>
          <a:prstGeom prst="line">
            <a:avLst/>
          </a:prstGeom>
          <a:ln>
            <a:solidFill>
              <a:srgbClr val="A21525"/>
            </a:solidFill>
          </a:ln>
        </p:spPr>
        <p:style>
          <a:lnRef idx="1">
            <a:schemeClr val="accent1"/>
          </a:lnRef>
          <a:fillRef idx="0">
            <a:schemeClr val="accent1"/>
          </a:fillRef>
          <a:effectRef idx="0">
            <a:schemeClr val="accent1"/>
          </a:effectRef>
          <a:fontRef idx="minor">
            <a:schemeClr val="tx1"/>
          </a:fontRef>
        </p:style>
      </p:cxnSp>
      <p:sp>
        <p:nvSpPr>
          <p:cNvPr id="11" name="Hình chữ nhật 10">
            <a:extLst>
              <a:ext uri="{FF2B5EF4-FFF2-40B4-BE49-F238E27FC236}">
                <a16:creationId xmlns:a16="http://schemas.microsoft.com/office/drawing/2014/main" id="{837B4C55-579C-4DC1-8C5F-2FCA4FF8E7C7}"/>
              </a:ext>
            </a:extLst>
          </p:cNvPr>
          <p:cNvSpPr/>
          <p:nvPr/>
        </p:nvSpPr>
        <p:spPr>
          <a:xfrm>
            <a:off x="2676534" y="6174579"/>
            <a:ext cx="6491681" cy="2641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C00000"/>
              </a:solidFill>
            </a:endParaRPr>
          </a:p>
        </p:txBody>
      </p:sp>
      <p:cxnSp>
        <p:nvCxnSpPr>
          <p:cNvPr id="43" name="Đường nối Thẳng 42">
            <a:extLst>
              <a:ext uri="{FF2B5EF4-FFF2-40B4-BE49-F238E27FC236}">
                <a16:creationId xmlns:a16="http://schemas.microsoft.com/office/drawing/2014/main" id="{7503977E-1970-4D10-8633-2F4CACA3DD9B}"/>
              </a:ext>
            </a:extLst>
          </p:cNvPr>
          <p:cNvCxnSpPr>
            <a:cxnSpLocks/>
          </p:cNvCxnSpPr>
          <p:nvPr/>
        </p:nvCxnSpPr>
        <p:spPr>
          <a:xfrm>
            <a:off x="680720" y="4221480"/>
            <a:ext cx="0" cy="2636520"/>
          </a:xfrm>
          <a:prstGeom prst="line">
            <a:avLst/>
          </a:prstGeom>
          <a:ln>
            <a:solidFill>
              <a:srgbClr val="A21525"/>
            </a:solidFill>
          </a:ln>
        </p:spPr>
        <p:style>
          <a:lnRef idx="1">
            <a:schemeClr val="accent1"/>
          </a:lnRef>
          <a:fillRef idx="0">
            <a:schemeClr val="accent1"/>
          </a:fillRef>
          <a:effectRef idx="0">
            <a:schemeClr val="accent1"/>
          </a:effectRef>
          <a:fontRef idx="minor">
            <a:schemeClr val="tx1"/>
          </a:fontRef>
        </p:style>
      </p:cxnSp>
      <p:sp>
        <p:nvSpPr>
          <p:cNvPr id="47" name="Hình chữ nhật 46">
            <a:extLst>
              <a:ext uri="{FF2B5EF4-FFF2-40B4-BE49-F238E27FC236}">
                <a16:creationId xmlns:a16="http://schemas.microsoft.com/office/drawing/2014/main" id="{8C2A3DD0-EB8A-4F2F-91C5-3A20CAA7160D}"/>
              </a:ext>
            </a:extLst>
          </p:cNvPr>
          <p:cNvSpPr/>
          <p:nvPr/>
        </p:nvSpPr>
        <p:spPr>
          <a:xfrm>
            <a:off x="2271982" y="803395"/>
            <a:ext cx="3252601" cy="693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5400" b="1" dirty="0" err="1">
                <a:solidFill>
                  <a:srgbClr val="FF0000"/>
                </a:solidFill>
                <a:latin typeface="Arial" panose="020B0604020202020204" pitchFamily="34" charset="0"/>
                <a:cs typeface="Arial" panose="020B0604020202020204" pitchFamily="34" charset="0"/>
              </a:rPr>
              <a:t>Scrum</a:t>
            </a:r>
            <a:endParaRPr lang="vi-VN" sz="5400" b="1" dirty="0">
              <a:solidFill>
                <a:srgbClr val="FF0000"/>
              </a:solidFill>
              <a:latin typeface="Arial" panose="020B0604020202020204" pitchFamily="34" charset="0"/>
              <a:cs typeface="Arial" panose="020B0604020202020204" pitchFamily="34" charset="0"/>
            </a:endParaRPr>
          </a:p>
        </p:txBody>
      </p:sp>
      <p:sp>
        <p:nvSpPr>
          <p:cNvPr id="48" name="Hộp Văn bản 47">
            <a:extLst>
              <a:ext uri="{FF2B5EF4-FFF2-40B4-BE49-F238E27FC236}">
                <a16:creationId xmlns:a16="http://schemas.microsoft.com/office/drawing/2014/main" id="{F3C97F14-EDA1-4EA3-B68F-AEF1D96AA463}"/>
              </a:ext>
            </a:extLst>
          </p:cNvPr>
          <p:cNvSpPr txBox="1"/>
          <p:nvPr/>
        </p:nvSpPr>
        <p:spPr>
          <a:xfrm>
            <a:off x="2271982" y="1776485"/>
            <a:ext cx="6434161" cy="1638910"/>
          </a:xfrm>
          <a:prstGeom prst="rect">
            <a:avLst/>
          </a:prstGeom>
          <a:noFill/>
        </p:spPr>
        <p:txBody>
          <a:bodyPr wrap="square">
            <a:spAutoFit/>
          </a:bodyPr>
          <a:lstStyle/>
          <a:p>
            <a:r>
              <a:rPr lang="en-US" sz="1800" dirty="0">
                <a:solidFill>
                  <a:schemeClr val="bg1"/>
                </a:solidFill>
                <a:effectLst/>
                <a:latin typeface="Arial" panose="020B0604020202020204" pitchFamily="34" charset="0"/>
                <a:ea typeface="Times New Roman" panose="02020603050405020304" pitchFamily="18" charset="0"/>
              </a:rPr>
              <a:t>Scrum is a framework for project management that emphasizes teamwork, accountability and iterative progress toward a well-defined goal. The framework begins with a simple premise: Start with what can be seen or known. After that, track the progress and tweak, as necessary.</a:t>
            </a:r>
            <a:endParaRPr lang="en-US" sz="1800" dirty="0">
              <a:solidFill>
                <a:schemeClr val="bg1"/>
              </a:solidFill>
              <a:effectLst/>
              <a:latin typeface="Times New Roman" panose="02020603050405020304" pitchFamily="18" charset="0"/>
              <a:ea typeface="Times New Roman" panose="02020603050405020304" pitchFamily="18" charset="0"/>
            </a:endParaRPr>
          </a:p>
          <a:p>
            <a:endParaRPr lang="vi-VN" sz="1050" dirty="0">
              <a:solidFill>
                <a:schemeClr val="bg1"/>
              </a:solidFill>
            </a:endParaRPr>
          </a:p>
        </p:txBody>
      </p:sp>
      <p:sp>
        <p:nvSpPr>
          <p:cNvPr id="49" name="Tam giác Cân 48">
            <a:extLst>
              <a:ext uri="{FF2B5EF4-FFF2-40B4-BE49-F238E27FC236}">
                <a16:creationId xmlns:a16="http://schemas.microsoft.com/office/drawing/2014/main" id="{4F0E3650-92BF-4FE4-B69C-3270E29DE558}"/>
              </a:ext>
            </a:extLst>
          </p:cNvPr>
          <p:cNvSpPr/>
          <p:nvPr/>
        </p:nvSpPr>
        <p:spPr>
          <a:xfrm rot="8755535">
            <a:off x="462898" y="-4139388"/>
            <a:ext cx="2996457" cy="2280109"/>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50" name="Hình ảnh 49" descr="Ảnh có chứa người, quần áo&#10;&#10;Mô tả được tạo tự động">
            <a:extLst>
              <a:ext uri="{FF2B5EF4-FFF2-40B4-BE49-F238E27FC236}">
                <a16:creationId xmlns:a16="http://schemas.microsoft.com/office/drawing/2014/main" id="{5BB7180D-AF56-49D2-804F-968EE1D979A0}"/>
              </a:ext>
            </a:extLst>
          </p:cNvPr>
          <p:cNvPicPr>
            <a:picLocks noChangeAspect="1"/>
          </p:cNvPicPr>
          <p:nvPr/>
        </p:nvPicPr>
        <p:blipFill rotWithShape="1">
          <a:blip r:embed="rId4">
            <a:alphaModFix amt="0"/>
            <a:extLst>
              <a:ext uri="{BEBA8EAE-BF5A-486C-A8C5-ECC9F3942E4B}">
                <a14:imgProps xmlns:a14="http://schemas.microsoft.com/office/drawing/2010/main">
                  <a14:imgLayer r:embed="rId5">
                    <a14:imgEffect>
                      <a14:saturation sat="96000"/>
                    </a14:imgEffect>
                  </a14:imgLayer>
                </a14:imgProps>
              </a:ext>
              <a:ext uri="{28A0092B-C50C-407E-A947-70E740481C1C}">
                <a14:useLocalDpi xmlns:a14="http://schemas.microsoft.com/office/drawing/2010/main" val="0"/>
              </a:ext>
            </a:extLst>
          </a:blip>
          <a:srcRect l="769" t="994" r="-769" b="24768"/>
          <a:stretch/>
        </p:blipFill>
        <p:spPr>
          <a:xfrm>
            <a:off x="-3787855" y="1657012"/>
            <a:ext cx="2316396" cy="2208773"/>
          </a:xfrm>
          <a:prstGeom prst="rect">
            <a:avLst/>
          </a:prstGeom>
        </p:spPr>
      </p:pic>
    </p:spTree>
    <p:extLst>
      <p:ext uri="{BB962C8B-B14F-4D97-AF65-F5344CB8AC3E}">
        <p14:creationId xmlns:p14="http://schemas.microsoft.com/office/powerpoint/2010/main" val="38184549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9" name="Hình ảnh 58" descr="Ảnh có chứa ngôi sao, vật thể ngoài trời, bầu trời đêm&#10;&#10;Mô tả được tạo tự động">
            <a:extLst>
              <a:ext uri="{FF2B5EF4-FFF2-40B4-BE49-F238E27FC236}">
                <a16:creationId xmlns:a16="http://schemas.microsoft.com/office/drawing/2014/main" id="{0DDC34AA-878D-46E4-B532-DC27DCBE20B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5000"/>
                    </a14:imgEffect>
                  </a14:imgLayer>
                </a14:imgProps>
              </a:ext>
              <a:ext uri="{28A0092B-C50C-407E-A947-70E740481C1C}">
                <a14:useLocalDpi xmlns:a14="http://schemas.microsoft.com/office/drawing/2010/main" val="0"/>
              </a:ext>
            </a:extLst>
          </a:blip>
          <a:stretch>
            <a:fillRect/>
          </a:stretch>
        </p:blipFill>
        <p:spPr>
          <a:xfrm>
            <a:off x="-20714" y="12914"/>
            <a:ext cx="12186030" cy="6854642"/>
          </a:xfrm>
          <a:prstGeom prst="rect">
            <a:avLst/>
          </a:prstGeom>
        </p:spPr>
      </p:pic>
      <p:sp>
        <p:nvSpPr>
          <p:cNvPr id="2" name="Hình chữ nhật 1">
            <a:extLst>
              <a:ext uri="{FF2B5EF4-FFF2-40B4-BE49-F238E27FC236}">
                <a16:creationId xmlns:a16="http://schemas.microsoft.com/office/drawing/2014/main" id="{B16B5AE9-0D82-4699-8E62-10E3B3FE2762}"/>
              </a:ext>
            </a:extLst>
          </p:cNvPr>
          <p:cNvSpPr/>
          <p:nvPr/>
        </p:nvSpPr>
        <p:spPr>
          <a:xfrm>
            <a:off x="11558414" y="0"/>
            <a:ext cx="633586" cy="6858000"/>
          </a:xfrm>
          <a:prstGeom prst="rect">
            <a:avLst/>
          </a:prstGeom>
          <a:gradFill>
            <a:gsLst>
              <a:gs pos="0">
                <a:srgbClr val="C00000"/>
              </a:gs>
              <a:gs pos="74000">
                <a:schemeClr val="tx1">
                  <a:lumMod val="95000"/>
                  <a:lumOff val="5000"/>
                </a:schemeClr>
              </a:gs>
              <a:gs pos="83000">
                <a:schemeClr val="tx1">
                  <a:lumMod val="95000"/>
                  <a:lumOff val="5000"/>
                </a:schemeClr>
              </a:gs>
              <a:gs pos="100000">
                <a:schemeClr val="tx1">
                  <a:lumMod val="95000"/>
                  <a:lumOff val="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ộp Văn bản 24">
            <a:extLst>
              <a:ext uri="{FF2B5EF4-FFF2-40B4-BE49-F238E27FC236}">
                <a16:creationId xmlns:a16="http://schemas.microsoft.com/office/drawing/2014/main" id="{5457E40C-58A6-4834-8554-43B3943EE604}"/>
              </a:ext>
            </a:extLst>
          </p:cNvPr>
          <p:cNvSpPr txBox="1"/>
          <p:nvPr/>
        </p:nvSpPr>
        <p:spPr>
          <a:xfrm>
            <a:off x="11643360" y="443615"/>
            <a:ext cx="495272"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01</a:t>
            </a:r>
            <a:endParaRPr lang="vi-VN" sz="2000" b="1" dirty="0">
              <a:solidFill>
                <a:schemeClr val="bg1"/>
              </a:solidFill>
              <a:latin typeface="Arial" panose="020B0604020202020204" pitchFamily="34" charset="0"/>
              <a:cs typeface="Arial" panose="020B0604020202020204" pitchFamily="34" charset="0"/>
            </a:endParaRPr>
          </a:p>
        </p:txBody>
      </p:sp>
      <p:sp>
        <p:nvSpPr>
          <p:cNvPr id="27" name="Hộp Văn bản 26">
            <a:extLst>
              <a:ext uri="{FF2B5EF4-FFF2-40B4-BE49-F238E27FC236}">
                <a16:creationId xmlns:a16="http://schemas.microsoft.com/office/drawing/2014/main" id="{145E498F-3F2F-4CE0-8370-D6B9A00FAEEA}"/>
              </a:ext>
            </a:extLst>
          </p:cNvPr>
          <p:cNvSpPr txBox="1"/>
          <p:nvPr/>
        </p:nvSpPr>
        <p:spPr>
          <a:xfrm>
            <a:off x="11627571" y="1150393"/>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02</a:t>
            </a:r>
            <a:endParaRPr lang="vi-VN" sz="2000" b="1">
              <a:solidFill>
                <a:schemeClr val="bg1"/>
              </a:solidFill>
              <a:latin typeface="Arial" panose="020B0604020202020204" pitchFamily="34" charset="0"/>
              <a:cs typeface="Arial" panose="020B0604020202020204" pitchFamily="34" charset="0"/>
            </a:endParaRPr>
          </a:p>
        </p:txBody>
      </p:sp>
      <p:sp>
        <p:nvSpPr>
          <p:cNvPr id="29" name="Hộp Văn bản 28">
            <a:extLst>
              <a:ext uri="{FF2B5EF4-FFF2-40B4-BE49-F238E27FC236}">
                <a16:creationId xmlns:a16="http://schemas.microsoft.com/office/drawing/2014/main" id="{1C76B95C-FB77-4928-96A7-DAFC496D956B}"/>
              </a:ext>
            </a:extLst>
          </p:cNvPr>
          <p:cNvSpPr txBox="1"/>
          <p:nvPr/>
        </p:nvSpPr>
        <p:spPr>
          <a:xfrm>
            <a:off x="11627571" y="1857171"/>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03</a:t>
            </a:r>
            <a:endParaRPr lang="vi-VN" sz="2000" b="1">
              <a:solidFill>
                <a:schemeClr val="bg1"/>
              </a:solidFill>
              <a:latin typeface="Arial" panose="020B0604020202020204" pitchFamily="34" charset="0"/>
              <a:cs typeface="Arial" panose="020B0604020202020204" pitchFamily="34" charset="0"/>
            </a:endParaRPr>
          </a:p>
        </p:txBody>
      </p:sp>
      <p:sp>
        <p:nvSpPr>
          <p:cNvPr id="30" name="Hộp Văn bản 29">
            <a:extLst>
              <a:ext uri="{FF2B5EF4-FFF2-40B4-BE49-F238E27FC236}">
                <a16:creationId xmlns:a16="http://schemas.microsoft.com/office/drawing/2014/main" id="{569D1AE0-2611-412A-8E3E-2F4F73F662F3}"/>
              </a:ext>
            </a:extLst>
          </p:cNvPr>
          <p:cNvSpPr txBox="1"/>
          <p:nvPr/>
        </p:nvSpPr>
        <p:spPr>
          <a:xfrm>
            <a:off x="11643360" y="2490132"/>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04</a:t>
            </a:r>
            <a:endParaRPr lang="vi-VN" sz="2000" b="1">
              <a:solidFill>
                <a:schemeClr val="bg1"/>
              </a:solidFill>
              <a:latin typeface="Arial" panose="020B0604020202020204" pitchFamily="34" charset="0"/>
              <a:cs typeface="Arial" panose="020B0604020202020204" pitchFamily="34" charset="0"/>
            </a:endParaRPr>
          </a:p>
        </p:txBody>
      </p:sp>
      <p:sp>
        <p:nvSpPr>
          <p:cNvPr id="33" name="Hộp Văn bản 32">
            <a:extLst>
              <a:ext uri="{FF2B5EF4-FFF2-40B4-BE49-F238E27FC236}">
                <a16:creationId xmlns:a16="http://schemas.microsoft.com/office/drawing/2014/main" id="{9573F07F-390F-4711-AE13-94B9467E762D}"/>
              </a:ext>
            </a:extLst>
          </p:cNvPr>
          <p:cNvSpPr txBox="1"/>
          <p:nvPr/>
        </p:nvSpPr>
        <p:spPr>
          <a:xfrm>
            <a:off x="11643360" y="3123093"/>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05</a:t>
            </a:r>
            <a:endParaRPr lang="vi-VN" sz="2000" b="1">
              <a:solidFill>
                <a:schemeClr val="bg1"/>
              </a:solidFill>
              <a:latin typeface="Arial" panose="020B0604020202020204" pitchFamily="34" charset="0"/>
              <a:cs typeface="Arial" panose="020B0604020202020204" pitchFamily="34" charset="0"/>
            </a:endParaRPr>
          </a:p>
        </p:txBody>
      </p:sp>
      <p:sp>
        <p:nvSpPr>
          <p:cNvPr id="3" name="Hình chữ nhật 2">
            <a:extLst>
              <a:ext uri="{FF2B5EF4-FFF2-40B4-BE49-F238E27FC236}">
                <a16:creationId xmlns:a16="http://schemas.microsoft.com/office/drawing/2014/main" id="{39943516-D681-485E-A01B-B86B0B076FDE}"/>
              </a:ext>
            </a:extLst>
          </p:cNvPr>
          <p:cNvSpPr/>
          <p:nvPr/>
        </p:nvSpPr>
        <p:spPr>
          <a:xfrm>
            <a:off x="520370" y="12914"/>
            <a:ext cx="2894270" cy="69005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cxnSp>
        <p:nvCxnSpPr>
          <p:cNvPr id="6" name="Đường nối Thẳng 5">
            <a:extLst>
              <a:ext uri="{FF2B5EF4-FFF2-40B4-BE49-F238E27FC236}">
                <a16:creationId xmlns:a16="http://schemas.microsoft.com/office/drawing/2014/main" id="{7CD05683-1817-4FC7-9F88-917962CBF3EC}"/>
              </a:ext>
            </a:extLst>
          </p:cNvPr>
          <p:cNvCxnSpPr>
            <a:cxnSpLocks/>
          </p:cNvCxnSpPr>
          <p:nvPr/>
        </p:nvCxnSpPr>
        <p:spPr>
          <a:xfrm>
            <a:off x="701040" y="594360"/>
            <a:ext cx="0" cy="2636520"/>
          </a:xfrm>
          <a:prstGeom prst="line">
            <a:avLst/>
          </a:prstGeom>
          <a:ln>
            <a:solidFill>
              <a:srgbClr val="A21525"/>
            </a:solidFill>
          </a:ln>
        </p:spPr>
        <p:style>
          <a:lnRef idx="1">
            <a:schemeClr val="accent1"/>
          </a:lnRef>
          <a:fillRef idx="0">
            <a:schemeClr val="accent1"/>
          </a:fillRef>
          <a:effectRef idx="0">
            <a:schemeClr val="accent1"/>
          </a:effectRef>
          <a:fontRef idx="minor">
            <a:schemeClr val="tx1"/>
          </a:fontRef>
        </p:style>
      </p:cxnSp>
      <p:cxnSp>
        <p:nvCxnSpPr>
          <p:cNvPr id="38" name="Đường nối Thẳng 37">
            <a:extLst>
              <a:ext uri="{FF2B5EF4-FFF2-40B4-BE49-F238E27FC236}">
                <a16:creationId xmlns:a16="http://schemas.microsoft.com/office/drawing/2014/main" id="{CBE19F4B-08CF-4FE9-9BE1-C3A54F23F5C6}"/>
              </a:ext>
            </a:extLst>
          </p:cNvPr>
          <p:cNvCxnSpPr>
            <a:cxnSpLocks/>
          </p:cNvCxnSpPr>
          <p:nvPr/>
        </p:nvCxnSpPr>
        <p:spPr>
          <a:xfrm>
            <a:off x="1600357" y="45990"/>
            <a:ext cx="0" cy="6154206"/>
          </a:xfrm>
          <a:prstGeom prst="line">
            <a:avLst/>
          </a:prstGeom>
          <a:ln>
            <a:solidFill>
              <a:srgbClr val="A21525"/>
            </a:solidFill>
          </a:ln>
        </p:spPr>
        <p:style>
          <a:lnRef idx="1">
            <a:schemeClr val="accent1"/>
          </a:lnRef>
          <a:fillRef idx="0">
            <a:schemeClr val="accent1"/>
          </a:fillRef>
          <a:effectRef idx="0">
            <a:schemeClr val="accent1"/>
          </a:effectRef>
          <a:fontRef idx="minor">
            <a:schemeClr val="tx1"/>
          </a:fontRef>
        </p:style>
      </p:cxnSp>
      <p:sp>
        <p:nvSpPr>
          <p:cNvPr id="11" name="Hình chữ nhật 10">
            <a:extLst>
              <a:ext uri="{FF2B5EF4-FFF2-40B4-BE49-F238E27FC236}">
                <a16:creationId xmlns:a16="http://schemas.microsoft.com/office/drawing/2014/main" id="{837B4C55-579C-4DC1-8C5F-2FCA4FF8E7C7}"/>
              </a:ext>
            </a:extLst>
          </p:cNvPr>
          <p:cNvSpPr/>
          <p:nvPr/>
        </p:nvSpPr>
        <p:spPr>
          <a:xfrm>
            <a:off x="2676534" y="6174579"/>
            <a:ext cx="6491681" cy="2641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C00000"/>
              </a:solidFill>
            </a:endParaRPr>
          </a:p>
        </p:txBody>
      </p:sp>
      <p:cxnSp>
        <p:nvCxnSpPr>
          <p:cNvPr id="43" name="Đường nối Thẳng 42">
            <a:extLst>
              <a:ext uri="{FF2B5EF4-FFF2-40B4-BE49-F238E27FC236}">
                <a16:creationId xmlns:a16="http://schemas.microsoft.com/office/drawing/2014/main" id="{7503977E-1970-4D10-8633-2F4CACA3DD9B}"/>
              </a:ext>
            </a:extLst>
          </p:cNvPr>
          <p:cNvCxnSpPr>
            <a:cxnSpLocks/>
          </p:cNvCxnSpPr>
          <p:nvPr/>
        </p:nvCxnSpPr>
        <p:spPr>
          <a:xfrm>
            <a:off x="680720" y="4221480"/>
            <a:ext cx="0" cy="2636520"/>
          </a:xfrm>
          <a:prstGeom prst="line">
            <a:avLst/>
          </a:prstGeom>
          <a:ln>
            <a:solidFill>
              <a:srgbClr val="A21525"/>
            </a:solidFill>
          </a:ln>
        </p:spPr>
        <p:style>
          <a:lnRef idx="1">
            <a:schemeClr val="accent1"/>
          </a:lnRef>
          <a:fillRef idx="0">
            <a:schemeClr val="accent1"/>
          </a:fillRef>
          <a:effectRef idx="0">
            <a:schemeClr val="accent1"/>
          </a:effectRef>
          <a:fontRef idx="minor">
            <a:schemeClr val="tx1"/>
          </a:fontRef>
        </p:style>
      </p:cxnSp>
      <p:sp>
        <p:nvSpPr>
          <p:cNvPr id="21" name="Hình Bầu dục 20">
            <a:extLst>
              <a:ext uri="{FF2B5EF4-FFF2-40B4-BE49-F238E27FC236}">
                <a16:creationId xmlns:a16="http://schemas.microsoft.com/office/drawing/2014/main" id="{5FEBF142-A7EC-42ED-B1F7-501AB2249441}"/>
              </a:ext>
            </a:extLst>
          </p:cNvPr>
          <p:cNvSpPr/>
          <p:nvPr/>
        </p:nvSpPr>
        <p:spPr>
          <a:xfrm>
            <a:off x="775663" y="9446908"/>
            <a:ext cx="2583337" cy="24451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7" name="Hình chữ nhật 46">
            <a:extLst>
              <a:ext uri="{FF2B5EF4-FFF2-40B4-BE49-F238E27FC236}">
                <a16:creationId xmlns:a16="http://schemas.microsoft.com/office/drawing/2014/main" id="{8C2A3DD0-EB8A-4F2F-91C5-3A20CAA7160D}"/>
              </a:ext>
            </a:extLst>
          </p:cNvPr>
          <p:cNvSpPr/>
          <p:nvPr/>
        </p:nvSpPr>
        <p:spPr>
          <a:xfrm>
            <a:off x="1969009" y="826589"/>
            <a:ext cx="3252601" cy="693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100"/>
              </a:lnSpc>
              <a:spcBef>
                <a:spcPts val="1800"/>
              </a:spcBef>
              <a:spcAft>
                <a:spcPts val="1800"/>
              </a:spcAft>
            </a:pPr>
            <a:r>
              <a:rPr lang="vi-VN" sz="4000" dirty="0">
                <a:solidFill>
                  <a:srgbClr val="FF0000"/>
                </a:solidFill>
                <a:latin typeface="Arial" panose="020B0604020202020204" pitchFamily="34" charset="0"/>
                <a:ea typeface="Times New Roman" panose="02020603050405020304" pitchFamily="18" charset="0"/>
              </a:rPr>
              <a:t>1</a:t>
            </a:r>
            <a:r>
              <a:rPr lang="vi-VN" sz="4000" dirty="0">
                <a:solidFill>
                  <a:srgbClr val="FF0000"/>
                </a:solidFill>
                <a:effectLst/>
                <a:latin typeface="Arial" panose="020B0604020202020204" pitchFamily="34" charset="0"/>
                <a:ea typeface="Times New Roman" panose="02020603050405020304" pitchFamily="18" charset="0"/>
              </a:rPr>
              <a:t>) </a:t>
            </a:r>
            <a:r>
              <a:rPr lang="en-US" sz="4000" dirty="0">
                <a:solidFill>
                  <a:srgbClr val="FF0000"/>
                </a:solidFill>
                <a:effectLst/>
                <a:latin typeface="Arial" panose="020B0604020202020204" pitchFamily="34" charset="0"/>
                <a:ea typeface="Times New Roman" panose="02020603050405020304" pitchFamily="18" charset="0"/>
              </a:rPr>
              <a:t>3 Roles</a:t>
            </a:r>
            <a:endParaRPr lang="en-US" sz="4000" dirty="0">
              <a:solidFill>
                <a:srgbClr val="FF0000"/>
              </a:solidFill>
              <a:effectLst/>
              <a:latin typeface="Times New Roman" panose="02020603050405020304" pitchFamily="18" charset="0"/>
              <a:ea typeface="Times New Roman" panose="02020603050405020304" pitchFamily="18" charset="0"/>
            </a:endParaRPr>
          </a:p>
        </p:txBody>
      </p:sp>
      <p:sp>
        <p:nvSpPr>
          <p:cNvPr id="48" name="Hộp Văn bản 47">
            <a:extLst>
              <a:ext uri="{FF2B5EF4-FFF2-40B4-BE49-F238E27FC236}">
                <a16:creationId xmlns:a16="http://schemas.microsoft.com/office/drawing/2014/main" id="{F3C97F14-EDA1-4EA3-B68F-AEF1D96AA463}"/>
              </a:ext>
            </a:extLst>
          </p:cNvPr>
          <p:cNvSpPr txBox="1"/>
          <p:nvPr/>
        </p:nvSpPr>
        <p:spPr>
          <a:xfrm>
            <a:off x="1943256" y="2257281"/>
            <a:ext cx="3252601" cy="1084912"/>
          </a:xfrm>
          <a:prstGeom prst="rect">
            <a:avLst/>
          </a:prstGeom>
          <a:noFill/>
        </p:spPr>
        <p:txBody>
          <a:bodyPr wrap="square">
            <a:spAutoFit/>
          </a:bodyPr>
          <a:lstStyle/>
          <a:p>
            <a:r>
              <a:rPr lang="vi-VN" sz="1800" dirty="0">
                <a:solidFill>
                  <a:schemeClr val="bg1"/>
                </a:solidFill>
                <a:effectLst/>
                <a:latin typeface="Times New Roman" panose="02020603050405020304" pitchFamily="18" charset="0"/>
                <a:ea typeface="Times New Roman" panose="02020603050405020304" pitchFamily="18" charset="0"/>
              </a:rPr>
              <a:t>- </a:t>
            </a:r>
            <a:r>
              <a:rPr lang="vi-VN" dirty="0">
                <a:solidFill>
                  <a:schemeClr val="bg1"/>
                </a:solidFill>
                <a:latin typeface="Times New Roman" panose="02020603050405020304" pitchFamily="18" charset="0"/>
                <a:ea typeface="Times New Roman" panose="02020603050405020304" pitchFamily="18" charset="0"/>
              </a:rPr>
              <a:t>M</a:t>
            </a:r>
            <a:r>
              <a:rPr lang="en-US" sz="1800" dirty="0" err="1">
                <a:solidFill>
                  <a:schemeClr val="bg1"/>
                </a:solidFill>
                <a:effectLst/>
                <a:latin typeface="Times New Roman" panose="02020603050405020304" pitchFamily="18" charset="0"/>
                <a:ea typeface="Times New Roman" panose="02020603050405020304" pitchFamily="18" charset="0"/>
              </a:rPr>
              <a:t>anaging</a:t>
            </a:r>
            <a:r>
              <a:rPr lang="en-US" sz="1800" dirty="0">
                <a:solidFill>
                  <a:schemeClr val="bg1"/>
                </a:solidFill>
                <a:effectLst/>
                <a:latin typeface="Times New Roman" panose="02020603050405020304" pitchFamily="18" charset="0"/>
                <a:ea typeface="Times New Roman" panose="02020603050405020304" pitchFamily="18" charset="0"/>
              </a:rPr>
              <a:t> the scrum backlog</a:t>
            </a:r>
          </a:p>
          <a:p>
            <a:r>
              <a:rPr lang="vi-VN" sz="1800" dirty="0">
                <a:solidFill>
                  <a:schemeClr val="bg1"/>
                </a:solidFill>
                <a:effectLst/>
                <a:latin typeface="Times New Roman" panose="02020603050405020304" pitchFamily="18" charset="0"/>
                <a:ea typeface="Times New Roman" panose="02020603050405020304" pitchFamily="18" charset="0"/>
              </a:rPr>
              <a:t>- </a:t>
            </a:r>
            <a:r>
              <a:rPr lang="vi-VN" dirty="0">
                <a:solidFill>
                  <a:schemeClr val="bg1"/>
                </a:solidFill>
                <a:latin typeface="Times New Roman" panose="02020603050405020304" pitchFamily="18" charset="0"/>
                <a:ea typeface="Times New Roman" panose="02020603050405020304" pitchFamily="18" charset="0"/>
              </a:rPr>
              <a:t>R</a:t>
            </a:r>
            <a:r>
              <a:rPr lang="en-US" sz="1800" dirty="0" err="1">
                <a:solidFill>
                  <a:schemeClr val="bg1"/>
                </a:solidFill>
                <a:effectLst/>
                <a:latin typeface="Times New Roman" panose="02020603050405020304" pitchFamily="18" charset="0"/>
                <a:ea typeface="Times New Roman" panose="02020603050405020304" pitchFamily="18" charset="0"/>
              </a:rPr>
              <a:t>elease</a:t>
            </a:r>
            <a:r>
              <a:rPr lang="en-US" sz="1800" dirty="0">
                <a:solidFill>
                  <a:schemeClr val="bg1"/>
                </a:solidFill>
                <a:effectLst/>
                <a:latin typeface="Times New Roman" panose="02020603050405020304" pitchFamily="18" charset="0"/>
                <a:ea typeface="Times New Roman" panose="02020603050405020304" pitchFamily="18" charset="0"/>
              </a:rPr>
              <a:t> management</a:t>
            </a:r>
          </a:p>
          <a:p>
            <a:r>
              <a:rPr lang="vi-VN" dirty="0">
                <a:solidFill>
                  <a:schemeClr val="bg1"/>
                </a:solidFill>
                <a:latin typeface="Times New Roman" panose="02020603050405020304" pitchFamily="18" charset="0"/>
                <a:ea typeface="Times New Roman" panose="02020603050405020304" pitchFamily="18" charset="0"/>
              </a:rPr>
              <a:t>- S</a:t>
            </a:r>
            <a:r>
              <a:rPr lang="en-US" sz="1800" dirty="0" err="1">
                <a:solidFill>
                  <a:schemeClr val="bg1"/>
                </a:solidFill>
                <a:effectLst/>
                <a:latin typeface="Times New Roman" panose="02020603050405020304" pitchFamily="18" charset="0"/>
                <a:ea typeface="Times New Roman" panose="02020603050405020304" pitchFamily="18" charset="0"/>
              </a:rPr>
              <a:t>takeholder</a:t>
            </a:r>
            <a:r>
              <a:rPr lang="en-US" sz="1800" dirty="0">
                <a:solidFill>
                  <a:schemeClr val="bg1"/>
                </a:solidFill>
                <a:effectLst/>
                <a:latin typeface="Times New Roman" panose="02020603050405020304" pitchFamily="18" charset="0"/>
                <a:ea typeface="Times New Roman" panose="02020603050405020304" pitchFamily="18" charset="0"/>
              </a:rPr>
              <a:t> management</a:t>
            </a:r>
          </a:p>
          <a:p>
            <a:endParaRPr lang="vi-VN" sz="1050" dirty="0">
              <a:solidFill>
                <a:schemeClr val="bg1"/>
              </a:solidFill>
            </a:endParaRPr>
          </a:p>
        </p:txBody>
      </p:sp>
      <p:sp>
        <p:nvSpPr>
          <p:cNvPr id="24" name="Hình chữ nhật 23">
            <a:extLst>
              <a:ext uri="{FF2B5EF4-FFF2-40B4-BE49-F238E27FC236}">
                <a16:creationId xmlns:a16="http://schemas.microsoft.com/office/drawing/2014/main" id="{28F0EA19-E480-4665-9F82-DD59741A49E3}"/>
              </a:ext>
            </a:extLst>
          </p:cNvPr>
          <p:cNvSpPr/>
          <p:nvPr/>
        </p:nvSpPr>
        <p:spPr>
          <a:xfrm rot="9062599">
            <a:off x="915361" y="-3747212"/>
            <a:ext cx="2242330" cy="200861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Hộp Văn bản 4">
            <a:extLst>
              <a:ext uri="{FF2B5EF4-FFF2-40B4-BE49-F238E27FC236}">
                <a16:creationId xmlns:a16="http://schemas.microsoft.com/office/drawing/2014/main" id="{D7386D2E-179D-F9A0-30FD-0124A6644D54}"/>
              </a:ext>
            </a:extLst>
          </p:cNvPr>
          <p:cNvSpPr txBox="1"/>
          <p:nvPr/>
        </p:nvSpPr>
        <p:spPr>
          <a:xfrm>
            <a:off x="1967505" y="1520584"/>
            <a:ext cx="6434161" cy="366447"/>
          </a:xfrm>
          <a:prstGeom prst="rect">
            <a:avLst/>
          </a:prstGeom>
          <a:noFill/>
        </p:spPr>
        <p:txBody>
          <a:bodyPr wrap="square">
            <a:spAutoFit/>
          </a:bodyPr>
          <a:lstStyle/>
          <a:p>
            <a:pPr>
              <a:lnSpc>
                <a:spcPts val="2100"/>
              </a:lnSpc>
              <a:spcBef>
                <a:spcPts val="1800"/>
              </a:spcBef>
              <a:spcAft>
                <a:spcPts val="1800"/>
              </a:spcAft>
            </a:pPr>
            <a:r>
              <a:rPr lang="vi-VN" sz="2400" dirty="0">
                <a:solidFill>
                  <a:srgbClr val="FF0000"/>
                </a:solidFill>
                <a:effectLst/>
                <a:latin typeface="Times New Roman" panose="02020603050405020304" pitchFamily="18" charset="0"/>
                <a:ea typeface="Times New Roman" panose="02020603050405020304" pitchFamily="18" charset="0"/>
              </a:rPr>
              <a:t>1. </a:t>
            </a:r>
            <a:r>
              <a:rPr lang="en-US" sz="2400" dirty="0">
                <a:solidFill>
                  <a:srgbClr val="FF0000"/>
                </a:solidFill>
                <a:effectLst/>
                <a:latin typeface="Times New Roman" panose="02020603050405020304" pitchFamily="18" charset="0"/>
                <a:ea typeface="Times New Roman" panose="02020603050405020304" pitchFamily="18" charset="0"/>
              </a:rPr>
              <a:t>Product Owner</a:t>
            </a:r>
          </a:p>
        </p:txBody>
      </p:sp>
      <p:pic>
        <p:nvPicPr>
          <p:cNvPr id="7" name="Picture 4">
            <a:extLst>
              <a:ext uri="{FF2B5EF4-FFF2-40B4-BE49-F238E27FC236}">
                <a16:creationId xmlns:a16="http://schemas.microsoft.com/office/drawing/2014/main" id="{684D75DE-675C-CE0E-C724-1E69AFAF3E8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4710800" y="743226"/>
            <a:ext cx="6390588" cy="4858295"/>
          </a:xfrm>
          <a:prstGeom prst="rect">
            <a:avLst/>
          </a:prstGeom>
        </p:spPr>
      </p:pic>
    </p:spTree>
    <p:extLst>
      <p:ext uri="{BB962C8B-B14F-4D97-AF65-F5344CB8AC3E}">
        <p14:creationId xmlns:p14="http://schemas.microsoft.com/office/powerpoint/2010/main" val="4180318399"/>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9" name="Hình ảnh 58" descr="Ảnh có chứa ngôi sao, vật thể ngoài trời, bầu trời đêm&#10;&#10;Mô tả được tạo tự động">
            <a:extLst>
              <a:ext uri="{FF2B5EF4-FFF2-40B4-BE49-F238E27FC236}">
                <a16:creationId xmlns:a16="http://schemas.microsoft.com/office/drawing/2014/main" id="{0DDC34AA-878D-46E4-B532-DC27DCBE20B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5000"/>
                    </a14:imgEffect>
                  </a14:imgLayer>
                </a14:imgProps>
              </a:ext>
              <a:ext uri="{28A0092B-C50C-407E-A947-70E740481C1C}">
                <a14:useLocalDpi xmlns:a14="http://schemas.microsoft.com/office/drawing/2010/main" val="0"/>
              </a:ext>
            </a:extLst>
          </a:blip>
          <a:stretch>
            <a:fillRect/>
          </a:stretch>
        </p:blipFill>
        <p:spPr>
          <a:xfrm>
            <a:off x="-2499359" y="3357"/>
            <a:ext cx="19202090" cy="10801176"/>
          </a:xfrm>
          <a:prstGeom prst="rect">
            <a:avLst/>
          </a:prstGeom>
        </p:spPr>
      </p:pic>
      <p:pic>
        <p:nvPicPr>
          <p:cNvPr id="23" name="Hình ảnh 22" descr="Ảnh có chứa người, quần áo&#10;&#10;Mô tả được tạo tự động">
            <a:extLst>
              <a:ext uri="{FF2B5EF4-FFF2-40B4-BE49-F238E27FC236}">
                <a16:creationId xmlns:a16="http://schemas.microsoft.com/office/drawing/2014/main" id="{2C4CAC84-76EC-445E-9403-3E05E830B8CA}"/>
              </a:ext>
            </a:extLst>
          </p:cNvPr>
          <p:cNvPicPr>
            <a:picLocks noChangeAspect="1"/>
          </p:cNvPicPr>
          <p:nvPr/>
        </p:nvPicPr>
        <p:blipFill rotWithShape="1">
          <a:blip r:embed="rId4">
            <a:alphaModFix amt="0"/>
            <a:extLst>
              <a:ext uri="{28A0092B-C50C-407E-A947-70E740481C1C}">
                <a14:useLocalDpi xmlns:a14="http://schemas.microsoft.com/office/drawing/2010/main" val="0"/>
              </a:ext>
            </a:extLst>
          </a:blip>
          <a:srcRect l="769" t="994" r="-769" b="24768"/>
          <a:stretch/>
        </p:blipFill>
        <p:spPr>
          <a:xfrm>
            <a:off x="5067855" y="1657012"/>
            <a:ext cx="2316396" cy="2208773"/>
          </a:xfrm>
          <a:prstGeom prst="rect">
            <a:avLst/>
          </a:prstGeom>
        </p:spPr>
      </p:pic>
      <p:sp>
        <p:nvSpPr>
          <p:cNvPr id="2" name="Hình chữ nhật 1">
            <a:extLst>
              <a:ext uri="{FF2B5EF4-FFF2-40B4-BE49-F238E27FC236}">
                <a16:creationId xmlns:a16="http://schemas.microsoft.com/office/drawing/2014/main" id="{B16B5AE9-0D82-4699-8E62-10E3B3FE2762}"/>
              </a:ext>
            </a:extLst>
          </p:cNvPr>
          <p:cNvSpPr/>
          <p:nvPr/>
        </p:nvSpPr>
        <p:spPr>
          <a:xfrm>
            <a:off x="11558414" y="0"/>
            <a:ext cx="633586" cy="6858000"/>
          </a:xfrm>
          <a:prstGeom prst="rect">
            <a:avLst/>
          </a:prstGeom>
          <a:gradFill>
            <a:gsLst>
              <a:gs pos="0">
                <a:srgbClr val="C00000"/>
              </a:gs>
              <a:gs pos="74000">
                <a:schemeClr val="tx1">
                  <a:lumMod val="95000"/>
                  <a:lumOff val="5000"/>
                </a:schemeClr>
              </a:gs>
              <a:gs pos="83000">
                <a:schemeClr val="tx1">
                  <a:lumMod val="95000"/>
                  <a:lumOff val="5000"/>
                </a:schemeClr>
              </a:gs>
              <a:gs pos="100000">
                <a:schemeClr val="tx1">
                  <a:lumMod val="95000"/>
                  <a:lumOff val="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ộp Văn bản 24">
            <a:extLst>
              <a:ext uri="{FF2B5EF4-FFF2-40B4-BE49-F238E27FC236}">
                <a16:creationId xmlns:a16="http://schemas.microsoft.com/office/drawing/2014/main" id="{5457E40C-58A6-4834-8554-43B3943EE604}"/>
              </a:ext>
            </a:extLst>
          </p:cNvPr>
          <p:cNvSpPr txBox="1"/>
          <p:nvPr/>
        </p:nvSpPr>
        <p:spPr>
          <a:xfrm>
            <a:off x="11643360" y="443615"/>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01</a:t>
            </a:r>
            <a:endParaRPr lang="vi-VN" sz="2000" b="1">
              <a:solidFill>
                <a:schemeClr val="bg1"/>
              </a:solidFill>
              <a:latin typeface="Arial" panose="020B0604020202020204" pitchFamily="34" charset="0"/>
              <a:cs typeface="Arial" panose="020B0604020202020204" pitchFamily="34" charset="0"/>
            </a:endParaRPr>
          </a:p>
        </p:txBody>
      </p:sp>
      <p:sp>
        <p:nvSpPr>
          <p:cNvPr id="27" name="Hộp Văn bản 26">
            <a:extLst>
              <a:ext uri="{FF2B5EF4-FFF2-40B4-BE49-F238E27FC236}">
                <a16:creationId xmlns:a16="http://schemas.microsoft.com/office/drawing/2014/main" id="{145E498F-3F2F-4CE0-8370-D6B9A00FAEEA}"/>
              </a:ext>
            </a:extLst>
          </p:cNvPr>
          <p:cNvSpPr txBox="1"/>
          <p:nvPr/>
        </p:nvSpPr>
        <p:spPr>
          <a:xfrm>
            <a:off x="11627571" y="1150393"/>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02</a:t>
            </a:r>
            <a:endParaRPr lang="vi-VN" sz="2000" b="1">
              <a:solidFill>
                <a:schemeClr val="bg1"/>
              </a:solidFill>
              <a:latin typeface="Arial" panose="020B0604020202020204" pitchFamily="34" charset="0"/>
              <a:cs typeface="Arial" panose="020B0604020202020204" pitchFamily="34" charset="0"/>
            </a:endParaRPr>
          </a:p>
        </p:txBody>
      </p:sp>
      <p:sp>
        <p:nvSpPr>
          <p:cNvPr id="29" name="Hộp Văn bản 28">
            <a:extLst>
              <a:ext uri="{FF2B5EF4-FFF2-40B4-BE49-F238E27FC236}">
                <a16:creationId xmlns:a16="http://schemas.microsoft.com/office/drawing/2014/main" id="{1C76B95C-FB77-4928-96A7-DAFC496D956B}"/>
              </a:ext>
            </a:extLst>
          </p:cNvPr>
          <p:cNvSpPr txBox="1"/>
          <p:nvPr/>
        </p:nvSpPr>
        <p:spPr>
          <a:xfrm>
            <a:off x="11627571" y="1857171"/>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03</a:t>
            </a:r>
            <a:endParaRPr lang="vi-VN" sz="2000" b="1">
              <a:solidFill>
                <a:schemeClr val="bg1"/>
              </a:solidFill>
              <a:latin typeface="Arial" panose="020B0604020202020204" pitchFamily="34" charset="0"/>
              <a:cs typeface="Arial" panose="020B0604020202020204" pitchFamily="34" charset="0"/>
            </a:endParaRPr>
          </a:p>
        </p:txBody>
      </p:sp>
      <p:sp>
        <p:nvSpPr>
          <p:cNvPr id="30" name="Hộp Văn bản 29">
            <a:extLst>
              <a:ext uri="{FF2B5EF4-FFF2-40B4-BE49-F238E27FC236}">
                <a16:creationId xmlns:a16="http://schemas.microsoft.com/office/drawing/2014/main" id="{569D1AE0-2611-412A-8E3E-2F4F73F662F3}"/>
              </a:ext>
            </a:extLst>
          </p:cNvPr>
          <p:cNvSpPr txBox="1"/>
          <p:nvPr/>
        </p:nvSpPr>
        <p:spPr>
          <a:xfrm>
            <a:off x="11643360" y="2490132"/>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04</a:t>
            </a:r>
            <a:endParaRPr lang="vi-VN" sz="2000" b="1">
              <a:solidFill>
                <a:schemeClr val="bg1"/>
              </a:solidFill>
              <a:latin typeface="Arial" panose="020B0604020202020204" pitchFamily="34" charset="0"/>
              <a:cs typeface="Arial" panose="020B0604020202020204" pitchFamily="34" charset="0"/>
            </a:endParaRPr>
          </a:p>
        </p:txBody>
      </p:sp>
      <p:sp>
        <p:nvSpPr>
          <p:cNvPr id="33" name="Hộp Văn bản 32">
            <a:extLst>
              <a:ext uri="{FF2B5EF4-FFF2-40B4-BE49-F238E27FC236}">
                <a16:creationId xmlns:a16="http://schemas.microsoft.com/office/drawing/2014/main" id="{9573F07F-390F-4711-AE13-94B9467E762D}"/>
              </a:ext>
            </a:extLst>
          </p:cNvPr>
          <p:cNvSpPr txBox="1"/>
          <p:nvPr/>
        </p:nvSpPr>
        <p:spPr>
          <a:xfrm>
            <a:off x="11643360" y="3123093"/>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05</a:t>
            </a:r>
            <a:endParaRPr lang="vi-VN" sz="2000" b="1">
              <a:solidFill>
                <a:schemeClr val="bg1"/>
              </a:solidFill>
              <a:latin typeface="Arial" panose="020B0604020202020204" pitchFamily="34" charset="0"/>
              <a:cs typeface="Arial" panose="020B0604020202020204" pitchFamily="34" charset="0"/>
            </a:endParaRPr>
          </a:p>
        </p:txBody>
      </p:sp>
      <p:sp>
        <p:nvSpPr>
          <p:cNvPr id="3" name="Hình chữ nhật 2">
            <a:extLst>
              <a:ext uri="{FF2B5EF4-FFF2-40B4-BE49-F238E27FC236}">
                <a16:creationId xmlns:a16="http://schemas.microsoft.com/office/drawing/2014/main" id="{39943516-D681-485E-A01B-B86B0B076FDE}"/>
              </a:ext>
            </a:extLst>
          </p:cNvPr>
          <p:cNvSpPr/>
          <p:nvPr/>
        </p:nvSpPr>
        <p:spPr>
          <a:xfrm>
            <a:off x="520370" y="1540771"/>
            <a:ext cx="2894270" cy="69005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6" name="Đường nối Thẳng 5">
            <a:extLst>
              <a:ext uri="{FF2B5EF4-FFF2-40B4-BE49-F238E27FC236}">
                <a16:creationId xmlns:a16="http://schemas.microsoft.com/office/drawing/2014/main" id="{7CD05683-1817-4FC7-9F88-917962CBF3EC}"/>
              </a:ext>
            </a:extLst>
          </p:cNvPr>
          <p:cNvCxnSpPr>
            <a:cxnSpLocks/>
          </p:cNvCxnSpPr>
          <p:nvPr/>
        </p:nvCxnSpPr>
        <p:spPr>
          <a:xfrm>
            <a:off x="701040" y="594360"/>
            <a:ext cx="0" cy="2636520"/>
          </a:xfrm>
          <a:prstGeom prst="line">
            <a:avLst/>
          </a:prstGeom>
          <a:ln>
            <a:solidFill>
              <a:srgbClr val="A21525"/>
            </a:solidFill>
          </a:ln>
        </p:spPr>
        <p:style>
          <a:lnRef idx="1">
            <a:schemeClr val="accent1"/>
          </a:lnRef>
          <a:fillRef idx="0">
            <a:schemeClr val="accent1"/>
          </a:fillRef>
          <a:effectRef idx="0">
            <a:schemeClr val="accent1"/>
          </a:effectRef>
          <a:fontRef idx="minor">
            <a:schemeClr val="tx1"/>
          </a:fontRef>
        </p:style>
      </p:cxnSp>
      <p:cxnSp>
        <p:nvCxnSpPr>
          <p:cNvPr id="38" name="Đường nối Thẳng 37">
            <a:extLst>
              <a:ext uri="{FF2B5EF4-FFF2-40B4-BE49-F238E27FC236}">
                <a16:creationId xmlns:a16="http://schemas.microsoft.com/office/drawing/2014/main" id="{CBE19F4B-08CF-4FE9-9BE1-C3A54F23F5C6}"/>
              </a:ext>
            </a:extLst>
          </p:cNvPr>
          <p:cNvCxnSpPr>
            <a:cxnSpLocks/>
          </p:cNvCxnSpPr>
          <p:nvPr/>
        </p:nvCxnSpPr>
        <p:spPr>
          <a:xfrm>
            <a:off x="1730227" y="-7353"/>
            <a:ext cx="0" cy="6154206"/>
          </a:xfrm>
          <a:prstGeom prst="line">
            <a:avLst/>
          </a:prstGeom>
          <a:ln>
            <a:solidFill>
              <a:srgbClr val="A21525"/>
            </a:solidFill>
          </a:ln>
        </p:spPr>
        <p:style>
          <a:lnRef idx="1">
            <a:schemeClr val="accent1"/>
          </a:lnRef>
          <a:fillRef idx="0">
            <a:schemeClr val="accent1"/>
          </a:fillRef>
          <a:effectRef idx="0">
            <a:schemeClr val="accent1"/>
          </a:effectRef>
          <a:fontRef idx="minor">
            <a:schemeClr val="tx1"/>
          </a:fontRef>
        </p:style>
      </p:cxnSp>
      <p:cxnSp>
        <p:nvCxnSpPr>
          <p:cNvPr id="43" name="Đường nối Thẳng 42">
            <a:extLst>
              <a:ext uri="{FF2B5EF4-FFF2-40B4-BE49-F238E27FC236}">
                <a16:creationId xmlns:a16="http://schemas.microsoft.com/office/drawing/2014/main" id="{7503977E-1970-4D10-8633-2F4CACA3DD9B}"/>
              </a:ext>
            </a:extLst>
          </p:cNvPr>
          <p:cNvCxnSpPr>
            <a:cxnSpLocks/>
          </p:cNvCxnSpPr>
          <p:nvPr/>
        </p:nvCxnSpPr>
        <p:spPr>
          <a:xfrm>
            <a:off x="680720" y="4221480"/>
            <a:ext cx="0" cy="2636520"/>
          </a:xfrm>
          <a:prstGeom prst="line">
            <a:avLst/>
          </a:prstGeom>
          <a:ln>
            <a:solidFill>
              <a:srgbClr val="A21525"/>
            </a:solidFill>
          </a:ln>
        </p:spPr>
        <p:style>
          <a:lnRef idx="1">
            <a:schemeClr val="accent1"/>
          </a:lnRef>
          <a:fillRef idx="0">
            <a:schemeClr val="accent1"/>
          </a:fillRef>
          <a:effectRef idx="0">
            <a:schemeClr val="accent1"/>
          </a:effectRef>
          <a:fontRef idx="minor">
            <a:schemeClr val="tx1"/>
          </a:fontRef>
        </p:style>
      </p:cxnSp>
      <p:pic>
        <p:nvPicPr>
          <p:cNvPr id="44" name="Hình ảnh 43" descr="Ảnh có chứa tòa nhà, người, ngoài trời&#10;&#10;Mô tả được tạo tự động">
            <a:extLst>
              <a:ext uri="{FF2B5EF4-FFF2-40B4-BE49-F238E27FC236}">
                <a16:creationId xmlns:a16="http://schemas.microsoft.com/office/drawing/2014/main" id="{9925C069-AE06-43BD-AF85-F996ACE8818F}"/>
              </a:ext>
            </a:extLst>
          </p:cNvPr>
          <p:cNvPicPr>
            <a:picLocks noChangeAspect="1"/>
          </p:cNvPicPr>
          <p:nvPr/>
        </p:nvPicPr>
        <p:blipFill rotWithShape="1">
          <a:blip r:embed="rId5">
            <a:alphaModFix amt="0"/>
            <a:extLst>
              <a:ext uri="{28A0092B-C50C-407E-A947-70E740481C1C}">
                <a14:useLocalDpi xmlns:a14="http://schemas.microsoft.com/office/drawing/2010/main" val="0"/>
              </a:ext>
            </a:extLst>
          </a:blip>
          <a:srcRect l="27606" t="8705" r="26090" b="351"/>
          <a:stretch/>
        </p:blipFill>
        <p:spPr>
          <a:xfrm>
            <a:off x="5204484" y="1265412"/>
            <a:ext cx="2134188" cy="2274011"/>
          </a:xfrm>
          <a:prstGeom prst="rect">
            <a:avLst/>
          </a:prstGeom>
        </p:spPr>
      </p:pic>
      <p:sp>
        <p:nvSpPr>
          <p:cNvPr id="47" name="Hình chữ nhật 46">
            <a:extLst>
              <a:ext uri="{FF2B5EF4-FFF2-40B4-BE49-F238E27FC236}">
                <a16:creationId xmlns:a16="http://schemas.microsoft.com/office/drawing/2014/main" id="{8C2A3DD0-EB8A-4F2F-91C5-3A20CAA7160D}"/>
              </a:ext>
            </a:extLst>
          </p:cNvPr>
          <p:cNvSpPr/>
          <p:nvPr/>
        </p:nvSpPr>
        <p:spPr>
          <a:xfrm>
            <a:off x="2213798" y="717987"/>
            <a:ext cx="3252601" cy="693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400" dirty="0">
                <a:solidFill>
                  <a:srgbClr val="FF0000"/>
                </a:solidFill>
                <a:effectLst/>
                <a:latin typeface="Times New Roman" panose="02020603050405020304" pitchFamily="18" charset="0"/>
                <a:ea typeface="Times New Roman" panose="02020603050405020304" pitchFamily="18" charset="0"/>
              </a:rPr>
              <a:t>2. </a:t>
            </a:r>
            <a:r>
              <a:rPr lang="en-US" sz="2400" dirty="0">
                <a:solidFill>
                  <a:srgbClr val="FF0000"/>
                </a:solidFill>
                <a:effectLst/>
                <a:latin typeface="Times New Roman" panose="02020603050405020304" pitchFamily="18" charset="0"/>
                <a:ea typeface="Times New Roman" panose="02020603050405020304" pitchFamily="18" charset="0"/>
              </a:rPr>
              <a:t>Scrum Master</a:t>
            </a:r>
          </a:p>
        </p:txBody>
      </p:sp>
      <p:sp>
        <p:nvSpPr>
          <p:cNvPr id="48" name="Hộp Văn bản 47">
            <a:extLst>
              <a:ext uri="{FF2B5EF4-FFF2-40B4-BE49-F238E27FC236}">
                <a16:creationId xmlns:a16="http://schemas.microsoft.com/office/drawing/2014/main" id="{F3C97F14-EDA1-4EA3-B68F-AEF1D96AA463}"/>
              </a:ext>
            </a:extLst>
          </p:cNvPr>
          <p:cNvSpPr txBox="1"/>
          <p:nvPr/>
        </p:nvSpPr>
        <p:spPr>
          <a:xfrm>
            <a:off x="2212385" y="1596942"/>
            <a:ext cx="6434161" cy="1708160"/>
          </a:xfrm>
          <a:prstGeom prst="rect">
            <a:avLst/>
          </a:prstGeom>
          <a:noFill/>
        </p:spPr>
        <p:txBody>
          <a:bodyPr wrap="square">
            <a:spAutoFit/>
          </a:bodyPr>
          <a:lstStyle/>
          <a:p>
            <a:pPr>
              <a:lnSpc>
                <a:spcPts val="2100"/>
              </a:lnSpc>
            </a:pPr>
            <a:r>
              <a:rPr lang="vi-VN" sz="1800" dirty="0">
                <a:solidFill>
                  <a:schemeClr val="bg1"/>
                </a:solidFill>
                <a:effectLst/>
                <a:latin typeface="Times New Roman" panose="02020603050405020304" pitchFamily="18" charset="0"/>
                <a:ea typeface="Times New Roman" panose="02020603050405020304" pitchFamily="18" charset="0"/>
              </a:rPr>
              <a:t>- </a:t>
            </a:r>
            <a:r>
              <a:rPr lang="vi-VN" dirty="0">
                <a:solidFill>
                  <a:schemeClr val="bg1"/>
                </a:solidFill>
                <a:latin typeface="Times New Roman" panose="02020603050405020304" pitchFamily="18" charset="0"/>
                <a:ea typeface="Times New Roman" panose="02020603050405020304" pitchFamily="18" charset="0"/>
              </a:rPr>
              <a:t>E</a:t>
            </a:r>
            <a:r>
              <a:rPr lang="en-US" sz="1800" dirty="0" err="1">
                <a:solidFill>
                  <a:schemeClr val="bg1"/>
                </a:solidFill>
                <a:effectLst/>
                <a:latin typeface="Times New Roman" panose="02020603050405020304" pitchFamily="18" charset="0"/>
                <a:ea typeface="Times New Roman" panose="02020603050405020304" pitchFamily="18" charset="0"/>
              </a:rPr>
              <a:t>mpiricism</a:t>
            </a:r>
            <a:r>
              <a:rPr lang="en-US" sz="1800" dirty="0">
                <a:solidFill>
                  <a:schemeClr val="bg1"/>
                </a:solidFill>
                <a:effectLst/>
                <a:latin typeface="Times New Roman" panose="02020603050405020304" pitchFamily="18" charset="0"/>
                <a:ea typeface="Times New Roman" panose="02020603050405020304" pitchFamily="18" charset="0"/>
              </a:rPr>
              <a:t> </a:t>
            </a:r>
          </a:p>
          <a:p>
            <a:pPr>
              <a:lnSpc>
                <a:spcPts val="2100"/>
              </a:lnSpc>
            </a:pPr>
            <a:r>
              <a:rPr lang="vi-VN" sz="1800" dirty="0">
                <a:solidFill>
                  <a:schemeClr val="bg1"/>
                </a:solidFill>
                <a:effectLst/>
                <a:latin typeface="Times New Roman" panose="02020603050405020304" pitchFamily="18" charset="0"/>
                <a:ea typeface="Times New Roman" panose="02020603050405020304" pitchFamily="18" charset="0"/>
              </a:rPr>
              <a:t>- </a:t>
            </a:r>
            <a:r>
              <a:rPr lang="vi-VN" dirty="0">
                <a:solidFill>
                  <a:schemeClr val="bg1"/>
                </a:solidFill>
                <a:latin typeface="Times New Roman" panose="02020603050405020304" pitchFamily="18" charset="0"/>
                <a:ea typeface="Times New Roman" panose="02020603050405020304" pitchFamily="18" charset="0"/>
              </a:rPr>
              <a:t>P</a:t>
            </a:r>
            <a:r>
              <a:rPr lang="en-US" sz="1800" dirty="0" err="1">
                <a:solidFill>
                  <a:schemeClr val="bg1"/>
                </a:solidFill>
                <a:effectLst/>
                <a:latin typeface="Times New Roman" panose="02020603050405020304" pitchFamily="18" charset="0"/>
                <a:ea typeface="Times New Roman" panose="02020603050405020304" pitchFamily="18" charset="0"/>
              </a:rPr>
              <a:t>rotecting</a:t>
            </a:r>
            <a:r>
              <a:rPr lang="en-US" sz="1800" dirty="0">
                <a:solidFill>
                  <a:schemeClr val="bg1"/>
                </a:solidFill>
                <a:effectLst/>
                <a:latin typeface="Times New Roman" panose="02020603050405020304" pitchFamily="18" charset="0"/>
                <a:ea typeface="Times New Roman" panose="02020603050405020304" pitchFamily="18" charset="0"/>
              </a:rPr>
              <a:t> the team </a:t>
            </a:r>
          </a:p>
          <a:p>
            <a:pPr>
              <a:lnSpc>
                <a:spcPts val="2100"/>
              </a:lnSpc>
            </a:pPr>
            <a:r>
              <a:rPr lang="vi-VN" dirty="0">
                <a:solidFill>
                  <a:schemeClr val="bg1"/>
                </a:solidFill>
                <a:latin typeface="Times New Roman" panose="02020603050405020304" pitchFamily="18" charset="0"/>
                <a:ea typeface="Times New Roman" panose="02020603050405020304" pitchFamily="18" charset="0"/>
              </a:rPr>
              <a:t>- S</a:t>
            </a:r>
            <a:r>
              <a:rPr lang="en-US" sz="1800" dirty="0">
                <a:solidFill>
                  <a:schemeClr val="bg1"/>
                </a:solidFill>
                <a:effectLst/>
                <a:latin typeface="Times New Roman" panose="02020603050405020304" pitchFamily="18" charset="0"/>
                <a:ea typeface="Times New Roman" panose="02020603050405020304" pitchFamily="18" charset="0"/>
              </a:rPr>
              <a:t>elf organization </a:t>
            </a:r>
          </a:p>
          <a:p>
            <a:pPr>
              <a:lnSpc>
                <a:spcPts val="2100"/>
              </a:lnSpc>
            </a:pPr>
            <a:r>
              <a:rPr lang="vi-VN" sz="1800" dirty="0">
                <a:solidFill>
                  <a:schemeClr val="bg1"/>
                </a:solidFill>
                <a:effectLst/>
                <a:latin typeface="Times New Roman" panose="02020603050405020304" pitchFamily="18" charset="0"/>
                <a:ea typeface="Times New Roman" panose="02020603050405020304" pitchFamily="18" charset="0"/>
              </a:rPr>
              <a:t>- </a:t>
            </a:r>
            <a:r>
              <a:rPr lang="vi-VN" dirty="0">
                <a:solidFill>
                  <a:schemeClr val="bg1"/>
                </a:solidFill>
                <a:latin typeface="Times New Roman" panose="02020603050405020304" pitchFamily="18" charset="0"/>
                <a:ea typeface="Times New Roman" panose="02020603050405020304" pitchFamily="18" charset="0"/>
              </a:rPr>
              <a:t>T</a:t>
            </a:r>
            <a:r>
              <a:rPr lang="en-US" sz="1800" dirty="0" err="1">
                <a:solidFill>
                  <a:schemeClr val="bg1"/>
                </a:solidFill>
                <a:effectLst/>
                <a:latin typeface="Times New Roman" panose="02020603050405020304" pitchFamily="18" charset="0"/>
                <a:ea typeface="Times New Roman" panose="02020603050405020304" pitchFamily="18" charset="0"/>
              </a:rPr>
              <a:t>ransparency</a:t>
            </a:r>
            <a:r>
              <a:rPr lang="en-US" sz="1800" dirty="0">
                <a:solidFill>
                  <a:schemeClr val="bg1"/>
                </a:solidFill>
                <a:effectLst/>
                <a:latin typeface="Times New Roman" panose="02020603050405020304" pitchFamily="18" charset="0"/>
                <a:ea typeface="Times New Roman" panose="02020603050405020304" pitchFamily="18" charset="0"/>
              </a:rPr>
              <a:t> </a:t>
            </a:r>
            <a:endParaRPr lang="vi-VN" sz="1800" dirty="0">
              <a:solidFill>
                <a:schemeClr val="bg1"/>
              </a:solidFill>
              <a:effectLst/>
              <a:latin typeface="Times New Roman" panose="02020603050405020304" pitchFamily="18" charset="0"/>
              <a:ea typeface="Times New Roman" panose="02020603050405020304" pitchFamily="18" charset="0"/>
            </a:endParaRPr>
          </a:p>
          <a:p>
            <a:pPr>
              <a:lnSpc>
                <a:spcPts val="2100"/>
              </a:lnSpc>
            </a:pPr>
            <a:r>
              <a:rPr lang="vi-VN" dirty="0">
                <a:solidFill>
                  <a:schemeClr val="bg1"/>
                </a:solidFill>
                <a:latin typeface="Times New Roman" panose="02020603050405020304" pitchFamily="18" charset="0"/>
                <a:ea typeface="Times New Roman" panose="02020603050405020304" pitchFamily="18" charset="0"/>
              </a:rPr>
              <a:t>- S</a:t>
            </a:r>
            <a:r>
              <a:rPr lang="en-US" sz="1800" dirty="0" err="1">
                <a:solidFill>
                  <a:schemeClr val="bg1"/>
                </a:solidFill>
                <a:effectLst/>
                <a:latin typeface="Times New Roman" panose="02020603050405020304" pitchFamily="18" charset="0"/>
                <a:ea typeface="Times New Roman" panose="02020603050405020304" pitchFamily="18" charset="0"/>
              </a:rPr>
              <a:t>crum</a:t>
            </a:r>
            <a:r>
              <a:rPr lang="en-US" sz="1800" dirty="0">
                <a:solidFill>
                  <a:schemeClr val="bg1"/>
                </a:solidFill>
                <a:effectLst/>
                <a:latin typeface="Times New Roman" panose="02020603050405020304" pitchFamily="18" charset="0"/>
                <a:ea typeface="Times New Roman" panose="02020603050405020304" pitchFamily="18" charset="0"/>
              </a:rPr>
              <a:t> values</a:t>
            </a:r>
            <a:endParaRPr lang="vi-VN" sz="1800" dirty="0">
              <a:solidFill>
                <a:schemeClr val="bg1"/>
              </a:solidFill>
              <a:effectLst/>
              <a:latin typeface="Times New Roman" panose="02020603050405020304" pitchFamily="18" charset="0"/>
              <a:ea typeface="Times New Roman" panose="02020603050405020304" pitchFamily="18" charset="0"/>
            </a:endParaRPr>
          </a:p>
          <a:p>
            <a:pPr>
              <a:lnSpc>
                <a:spcPts val="2100"/>
              </a:lnSpc>
            </a:pPr>
            <a:r>
              <a:rPr lang="vi-VN" dirty="0">
                <a:solidFill>
                  <a:schemeClr val="bg1"/>
                </a:solidFill>
                <a:latin typeface="Times New Roman" panose="02020603050405020304" pitchFamily="18" charset="0"/>
                <a:ea typeface="Times New Roman" panose="02020603050405020304" pitchFamily="18" charset="0"/>
              </a:rPr>
              <a:t>- R</a:t>
            </a:r>
            <a:r>
              <a:rPr lang="en-US" sz="1800" dirty="0" err="1">
                <a:solidFill>
                  <a:schemeClr val="bg1"/>
                </a:solidFill>
                <a:effectLst/>
                <a:latin typeface="Times New Roman" panose="02020603050405020304" pitchFamily="18" charset="0"/>
                <a:ea typeface="Times New Roman" panose="02020603050405020304" pitchFamily="18" charset="0"/>
              </a:rPr>
              <a:t>emove</a:t>
            </a:r>
            <a:r>
              <a:rPr lang="en-US" sz="1800" dirty="0">
                <a:solidFill>
                  <a:schemeClr val="bg1"/>
                </a:solidFill>
                <a:effectLst/>
                <a:latin typeface="Times New Roman" panose="02020603050405020304" pitchFamily="18" charset="0"/>
                <a:ea typeface="Times New Roman" panose="02020603050405020304" pitchFamily="18" charset="0"/>
              </a:rPr>
              <a:t> blockers</a:t>
            </a:r>
            <a:endParaRPr lang="vi-VN" sz="1800" dirty="0">
              <a:solidFill>
                <a:schemeClr val="bg1"/>
              </a:solidFill>
              <a:effectLst/>
              <a:latin typeface="Times New Roman" panose="02020603050405020304" pitchFamily="18" charset="0"/>
              <a:ea typeface="Times New Roman" panose="02020603050405020304" pitchFamily="18" charset="0"/>
            </a:endParaRPr>
          </a:p>
        </p:txBody>
      </p:sp>
      <p:sp>
        <p:nvSpPr>
          <p:cNvPr id="4" name="Tam giác Cân 3">
            <a:extLst>
              <a:ext uri="{FF2B5EF4-FFF2-40B4-BE49-F238E27FC236}">
                <a16:creationId xmlns:a16="http://schemas.microsoft.com/office/drawing/2014/main" id="{7F113018-C316-4E07-97B7-16954D451D26}"/>
              </a:ext>
            </a:extLst>
          </p:cNvPr>
          <p:cNvSpPr/>
          <p:nvPr/>
        </p:nvSpPr>
        <p:spPr>
          <a:xfrm rot="12261584">
            <a:off x="293814" y="9803769"/>
            <a:ext cx="2996457" cy="2280109"/>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1" name="Nhóm 30">
            <a:extLst>
              <a:ext uri="{FF2B5EF4-FFF2-40B4-BE49-F238E27FC236}">
                <a16:creationId xmlns:a16="http://schemas.microsoft.com/office/drawing/2014/main" id="{AD519ADD-4463-4D9D-8393-D14BE75F0E1F}"/>
              </a:ext>
            </a:extLst>
          </p:cNvPr>
          <p:cNvGrpSpPr/>
          <p:nvPr/>
        </p:nvGrpSpPr>
        <p:grpSpPr>
          <a:xfrm>
            <a:off x="2783280" y="7502371"/>
            <a:ext cx="6628275" cy="2504942"/>
            <a:chOff x="2793440" y="2523971"/>
            <a:chExt cx="6628275" cy="2504942"/>
          </a:xfrm>
        </p:grpSpPr>
        <p:sp>
          <p:nvSpPr>
            <p:cNvPr id="32" name="Hộp Văn bản 31">
              <a:extLst>
                <a:ext uri="{FF2B5EF4-FFF2-40B4-BE49-F238E27FC236}">
                  <a16:creationId xmlns:a16="http://schemas.microsoft.com/office/drawing/2014/main" id="{A237D0EC-BCDC-4EF9-B152-214496C16E97}"/>
                </a:ext>
              </a:extLst>
            </p:cNvPr>
            <p:cNvSpPr txBox="1"/>
            <p:nvPr/>
          </p:nvSpPr>
          <p:spPr>
            <a:xfrm>
              <a:off x="2793440" y="2797694"/>
              <a:ext cx="6628275" cy="1754326"/>
            </a:xfrm>
            <a:prstGeom prst="rect">
              <a:avLst/>
            </a:prstGeom>
            <a:noFill/>
          </p:spPr>
          <p:txBody>
            <a:bodyPr wrap="square" rtlCol="0">
              <a:spAutoFit/>
            </a:bodyPr>
            <a:lstStyle/>
            <a:p>
              <a:pPr algn="ctr"/>
              <a:r>
                <a:rPr lang="en-US" sz="5400" b="1">
                  <a:ln>
                    <a:solidFill>
                      <a:srgbClr val="A6543C"/>
                    </a:solidFill>
                  </a:ln>
                  <a:gradFill>
                    <a:gsLst>
                      <a:gs pos="0">
                        <a:srgbClr val="3A82B4"/>
                      </a:gs>
                      <a:gs pos="74000">
                        <a:srgbClr val="06124F"/>
                      </a:gs>
                      <a:gs pos="83000">
                        <a:srgbClr val="010B3B"/>
                      </a:gs>
                      <a:gs pos="100000">
                        <a:srgbClr val="06124F"/>
                      </a:gs>
                    </a:gsLst>
                    <a:lin ang="5400000" scaled="1"/>
                  </a:gradFill>
                  <a:latin typeface="Good Times Rg" panose="020B0605020000020001" pitchFamily="34" charset="0"/>
                </a:rPr>
                <a:t>THANKS FOR WATCHING!</a:t>
              </a:r>
              <a:endParaRPr lang="vi-VN" sz="5400" b="1">
                <a:ln>
                  <a:solidFill>
                    <a:srgbClr val="A6543C"/>
                  </a:solidFill>
                </a:ln>
                <a:gradFill>
                  <a:gsLst>
                    <a:gs pos="0">
                      <a:srgbClr val="3A82B4"/>
                    </a:gs>
                    <a:gs pos="74000">
                      <a:srgbClr val="06124F"/>
                    </a:gs>
                    <a:gs pos="83000">
                      <a:srgbClr val="010B3B"/>
                    </a:gs>
                    <a:gs pos="100000">
                      <a:srgbClr val="06124F"/>
                    </a:gs>
                  </a:gsLst>
                  <a:lin ang="5400000" scaled="1"/>
                </a:gradFill>
              </a:endParaRPr>
            </a:p>
          </p:txBody>
        </p:sp>
        <p:sp>
          <p:nvSpPr>
            <p:cNvPr id="35" name="Hộp Văn bản 34">
              <a:extLst>
                <a:ext uri="{FF2B5EF4-FFF2-40B4-BE49-F238E27FC236}">
                  <a16:creationId xmlns:a16="http://schemas.microsoft.com/office/drawing/2014/main" id="{AA9513E8-66DC-47B4-AA34-AA3EEC5260EB}"/>
                </a:ext>
              </a:extLst>
            </p:cNvPr>
            <p:cNvSpPr txBox="1"/>
            <p:nvPr/>
          </p:nvSpPr>
          <p:spPr>
            <a:xfrm>
              <a:off x="4521845" y="4505693"/>
              <a:ext cx="3171464" cy="523220"/>
            </a:xfrm>
            <a:prstGeom prst="rect">
              <a:avLst/>
            </a:prstGeom>
            <a:noFill/>
          </p:spPr>
          <p:txBody>
            <a:bodyPr wrap="square" rtlCol="0">
              <a:spAutoFit/>
            </a:bodyPr>
            <a:lstStyle/>
            <a:p>
              <a:pPr algn="ctr"/>
              <a:r>
                <a:rPr lang="en-US" sz="2800" b="1">
                  <a:solidFill>
                    <a:schemeClr val="bg1"/>
                  </a:solidFill>
                  <a:latin typeface="Dancing Script" pitchFamily="2" charset="-93"/>
                </a:rPr>
                <a:t>Group Name!</a:t>
              </a:r>
              <a:endParaRPr lang="vi-VN" sz="2800" b="1">
                <a:solidFill>
                  <a:schemeClr val="bg1"/>
                </a:solidFill>
                <a:latin typeface="Dancing Script" pitchFamily="2" charset="-93"/>
              </a:endParaRPr>
            </a:p>
          </p:txBody>
        </p:sp>
        <p:pic>
          <p:nvPicPr>
            <p:cNvPr id="36" name="Hình ảnh 35">
              <a:extLst>
                <a:ext uri="{FF2B5EF4-FFF2-40B4-BE49-F238E27FC236}">
                  <a16:creationId xmlns:a16="http://schemas.microsoft.com/office/drawing/2014/main" id="{941F1064-B3F8-4999-9AA7-B094D3701009}"/>
                </a:ext>
              </a:extLst>
            </p:cNvPr>
            <p:cNvPicPr>
              <a:picLocks noChangeAspect="1"/>
            </p:cNvPicPr>
            <p:nvPr/>
          </p:nvPicPr>
          <p:blipFill rotWithShape="1">
            <a:blip r:embed="rId6">
              <a:extLst>
                <a:ext uri="{28A0092B-C50C-407E-A947-70E740481C1C}">
                  <a14:useLocalDpi xmlns:a14="http://schemas.microsoft.com/office/drawing/2010/main" val="0"/>
                </a:ext>
              </a:extLst>
            </a:blip>
            <a:srcRect r="50000"/>
            <a:stretch/>
          </p:blipFill>
          <p:spPr>
            <a:xfrm>
              <a:off x="5510393" y="2523972"/>
              <a:ext cx="585607" cy="261693"/>
            </a:xfrm>
            <a:prstGeom prst="rect">
              <a:avLst/>
            </a:prstGeom>
          </p:spPr>
        </p:pic>
        <p:pic>
          <p:nvPicPr>
            <p:cNvPr id="39" name="Hình ảnh 38">
              <a:extLst>
                <a:ext uri="{FF2B5EF4-FFF2-40B4-BE49-F238E27FC236}">
                  <a16:creationId xmlns:a16="http://schemas.microsoft.com/office/drawing/2014/main" id="{1FF2BC43-E67E-45DA-9F85-50D04C991012}"/>
                </a:ext>
              </a:extLst>
            </p:cNvPr>
            <p:cNvPicPr>
              <a:picLocks noChangeAspect="1"/>
            </p:cNvPicPr>
            <p:nvPr/>
          </p:nvPicPr>
          <p:blipFill rotWithShape="1">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l="50163" r="-3025"/>
            <a:stretch/>
          </p:blipFill>
          <p:spPr>
            <a:xfrm>
              <a:off x="6096000" y="2523971"/>
              <a:ext cx="619125" cy="261693"/>
            </a:xfrm>
            <a:prstGeom prst="rect">
              <a:avLst/>
            </a:prstGeom>
          </p:spPr>
        </p:pic>
      </p:grpSp>
      <p:sp>
        <p:nvSpPr>
          <p:cNvPr id="11" name="Hình chữ nhật 10">
            <a:extLst>
              <a:ext uri="{FF2B5EF4-FFF2-40B4-BE49-F238E27FC236}">
                <a16:creationId xmlns:a16="http://schemas.microsoft.com/office/drawing/2014/main" id="{837B4C55-579C-4DC1-8C5F-2FCA4FF8E7C7}"/>
              </a:ext>
            </a:extLst>
          </p:cNvPr>
          <p:cNvSpPr/>
          <p:nvPr/>
        </p:nvSpPr>
        <p:spPr>
          <a:xfrm>
            <a:off x="2676534" y="6174579"/>
            <a:ext cx="6491681" cy="2641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C00000"/>
              </a:solidFill>
            </a:endParaRPr>
          </a:p>
        </p:txBody>
      </p:sp>
      <p:pic>
        <p:nvPicPr>
          <p:cNvPr id="7" name="Picture 1">
            <a:extLst>
              <a:ext uri="{FF2B5EF4-FFF2-40B4-BE49-F238E27FC236}">
                <a16:creationId xmlns:a16="http://schemas.microsoft.com/office/drawing/2014/main" id="{F5330349-88E0-6464-CD8A-B5098D5D66AD}"/>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4160814" y="1456696"/>
            <a:ext cx="7151071" cy="4866059"/>
          </a:xfrm>
          <a:prstGeom prst="rect">
            <a:avLst/>
          </a:prstGeom>
        </p:spPr>
      </p:pic>
    </p:spTree>
    <p:extLst>
      <p:ext uri="{BB962C8B-B14F-4D97-AF65-F5344CB8AC3E}">
        <p14:creationId xmlns:p14="http://schemas.microsoft.com/office/powerpoint/2010/main" val="1199389357"/>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Hình ảnh 58" descr="Ảnh có chứa ngôi sao, vật thể ngoài trời, bầu trời đêm&#10;&#10;Mô tả được tạo tự động">
            <a:extLst>
              <a:ext uri="{FF2B5EF4-FFF2-40B4-BE49-F238E27FC236}">
                <a16:creationId xmlns:a16="http://schemas.microsoft.com/office/drawing/2014/main" id="{0DDC34AA-878D-46E4-B532-DC27DCBE20B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5000"/>
                    </a14:imgEffect>
                  </a14:imgLayer>
                </a14:imgProps>
              </a:ext>
              <a:ext uri="{28A0092B-C50C-407E-A947-70E740481C1C}">
                <a14:useLocalDpi xmlns:a14="http://schemas.microsoft.com/office/drawing/2010/main" val="0"/>
              </a:ext>
            </a:extLst>
          </a:blip>
          <a:stretch>
            <a:fillRect/>
          </a:stretch>
        </p:blipFill>
        <p:spPr>
          <a:xfrm>
            <a:off x="-2499359" y="-47822"/>
            <a:ext cx="19202090" cy="10801176"/>
          </a:xfrm>
          <a:prstGeom prst="rect">
            <a:avLst/>
          </a:prstGeom>
        </p:spPr>
      </p:pic>
      <p:pic>
        <p:nvPicPr>
          <p:cNvPr id="23" name="Hình ảnh 22" descr="Ảnh có chứa người, quần áo&#10;&#10;Mô tả được tạo tự động">
            <a:extLst>
              <a:ext uri="{FF2B5EF4-FFF2-40B4-BE49-F238E27FC236}">
                <a16:creationId xmlns:a16="http://schemas.microsoft.com/office/drawing/2014/main" id="{2C4CAC84-76EC-445E-9403-3E05E830B8CA}"/>
              </a:ext>
            </a:extLst>
          </p:cNvPr>
          <p:cNvPicPr>
            <a:picLocks noChangeAspect="1"/>
          </p:cNvPicPr>
          <p:nvPr/>
        </p:nvPicPr>
        <p:blipFill rotWithShape="1">
          <a:blip r:embed="rId4">
            <a:alphaModFix amt="0"/>
            <a:extLst>
              <a:ext uri="{28A0092B-C50C-407E-A947-70E740481C1C}">
                <a14:useLocalDpi xmlns:a14="http://schemas.microsoft.com/office/drawing/2010/main" val="0"/>
              </a:ext>
            </a:extLst>
          </a:blip>
          <a:srcRect l="769" t="994" r="-769" b="24768"/>
          <a:stretch/>
        </p:blipFill>
        <p:spPr>
          <a:xfrm>
            <a:off x="5067855" y="1657012"/>
            <a:ext cx="2316396" cy="2208773"/>
          </a:xfrm>
          <a:prstGeom prst="rect">
            <a:avLst/>
          </a:prstGeom>
        </p:spPr>
      </p:pic>
      <p:sp>
        <p:nvSpPr>
          <p:cNvPr id="2" name="Hình chữ nhật 1">
            <a:extLst>
              <a:ext uri="{FF2B5EF4-FFF2-40B4-BE49-F238E27FC236}">
                <a16:creationId xmlns:a16="http://schemas.microsoft.com/office/drawing/2014/main" id="{B16B5AE9-0D82-4699-8E62-10E3B3FE2762}"/>
              </a:ext>
            </a:extLst>
          </p:cNvPr>
          <p:cNvSpPr/>
          <p:nvPr/>
        </p:nvSpPr>
        <p:spPr>
          <a:xfrm>
            <a:off x="11558414" y="0"/>
            <a:ext cx="633586" cy="6858000"/>
          </a:xfrm>
          <a:prstGeom prst="rect">
            <a:avLst/>
          </a:prstGeom>
          <a:gradFill>
            <a:gsLst>
              <a:gs pos="0">
                <a:srgbClr val="C00000"/>
              </a:gs>
              <a:gs pos="74000">
                <a:schemeClr val="tx1">
                  <a:lumMod val="95000"/>
                  <a:lumOff val="5000"/>
                </a:schemeClr>
              </a:gs>
              <a:gs pos="83000">
                <a:schemeClr val="tx1">
                  <a:lumMod val="95000"/>
                  <a:lumOff val="5000"/>
                </a:schemeClr>
              </a:gs>
              <a:gs pos="100000">
                <a:schemeClr val="tx1">
                  <a:lumMod val="95000"/>
                  <a:lumOff val="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ộp Văn bản 24">
            <a:extLst>
              <a:ext uri="{FF2B5EF4-FFF2-40B4-BE49-F238E27FC236}">
                <a16:creationId xmlns:a16="http://schemas.microsoft.com/office/drawing/2014/main" id="{5457E40C-58A6-4834-8554-43B3943EE604}"/>
              </a:ext>
            </a:extLst>
          </p:cNvPr>
          <p:cNvSpPr txBox="1"/>
          <p:nvPr/>
        </p:nvSpPr>
        <p:spPr>
          <a:xfrm>
            <a:off x="11643360" y="443615"/>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01</a:t>
            </a:r>
            <a:endParaRPr lang="vi-VN" sz="2000" b="1">
              <a:solidFill>
                <a:schemeClr val="bg1"/>
              </a:solidFill>
              <a:latin typeface="Arial" panose="020B0604020202020204" pitchFamily="34" charset="0"/>
              <a:cs typeface="Arial" panose="020B0604020202020204" pitchFamily="34" charset="0"/>
            </a:endParaRPr>
          </a:p>
        </p:txBody>
      </p:sp>
      <p:sp>
        <p:nvSpPr>
          <p:cNvPr id="27" name="Hộp Văn bản 26">
            <a:extLst>
              <a:ext uri="{FF2B5EF4-FFF2-40B4-BE49-F238E27FC236}">
                <a16:creationId xmlns:a16="http://schemas.microsoft.com/office/drawing/2014/main" id="{145E498F-3F2F-4CE0-8370-D6B9A00FAEEA}"/>
              </a:ext>
            </a:extLst>
          </p:cNvPr>
          <p:cNvSpPr txBox="1"/>
          <p:nvPr/>
        </p:nvSpPr>
        <p:spPr>
          <a:xfrm>
            <a:off x="11627571" y="1150393"/>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02</a:t>
            </a:r>
            <a:endParaRPr lang="vi-VN" sz="2000" b="1">
              <a:solidFill>
                <a:schemeClr val="bg1"/>
              </a:solidFill>
              <a:latin typeface="Arial" panose="020B0604020202020204" pitchFamily="34" charset="0"/>
              <a:cs typeface="Arial" panose="020B0604020202020204" pitchFamily="34" charset="0"/>
            </a:endParaRPr>
          </a:p>
        </p:txBody>
      </p:sp>
      <p:sp>
        <p:nvSpPr>
          <p:cNvPr id="29" name="Hộp Văn bản 28">
            <a:extLst>
              <a:ext uri="{FF2B5EF4-FFF2-40B4-BE49-F238E27FC236}">
                <a16:creationId xmlns:a16="http://schemas.microsoft.com/office/drawing/2014/main" id="{1C76B95C-FB77-4928-96A7-DAFC496D956B}"/>
              </a:ext>
            </a:extLst>
          </p:cNvPr>
          <p:cNvSpPr txBox="1"/>
          <p:nvPr/>
        </p:nvSpPr>
        <p:spPr>
          <a:xfrm>
            <a:off x="11627571" y="1857171"/>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03</a:t>
            </a:r>
            <a:endParaRPr lang="vi-VN" sz="2000" b="1">
              <a:solidFill>
                <a:schemeClr val="bg1"/>
              </a:solidFill>
              <a:latin typeface="Arial" panose="020B0604020202020204" pitchFamily="34" charset="0"/>
              <a:cs typeface="Arial" panose="020B0604020202020204" pitchFamily="34" charset="0"/>
            </a:endParaRPr>
          </a:p>
        </p:txBody>
      </p:sp>
      <p:sp>
        <p:nvSpPr>
          <p:cNvPr id="30" name="Hộp Văn bản 29">
            <a:extLst>
              <a:ext uri="{FF2B5EF4-FFF2-40B4-BE49-F238E27FC236}">
                <a16:creationId xmlns:a16="http://schemas.microsoft.com/office/drawing/2014/main" id="{569D1AE0-2611-412A-8E3E-2F4F73F662F3}"/>
              </a:ext>
            </a:extLst>
          </p:cNvPr>
          <p:cNvSpPr txBox="1"/>
          <p:nvPr/>
        </p:nvSpPr>
        <p:spPr>
          <a:xfrm>
            <a:off x="11643360" y="2490132"/>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04</a:t>
            </a:r>
            <a:endParaRPr lang="vi-VN" sz="2000" b="1">
              <a:solidFill>
                <a:schemeClr val="bg1"/>
              </a:solidFill>
              <a:latin typeface="Arial" panose="020B0604020202020204" pitchFamily="34" charset="0"/>
              <a:cs typeface="Arial" panose="020B0604020202020204" pitchFamily="34" charset="0"/>
            </a:endParaRPr>
          </a:p>
        </p:txBody>
      </p:sp>
      <p:sp>
        <p:nvSpPr>
          <p:cNvPr id="33" name="Hộp Văn bản 32">
            <a:extLst>
              <a:ext uri="{FF2B5EF4-FFF2-40B4-BE49-F238E27FC236}">
                <a16:creationId xmlns:a16="http://schemas.microsoft.com/office/drawing/2014/main" id="{9573F07F-390F-4711-AE13-94B9467E762D}"/>
              </a:ext>
            </a:extLst>
          </p:cNvPr>
          <p:cNvSpPr txBox="1"/>
          <p:nvPr/>
        </p:nvSpPr>
        <p:spPr>
          <a:xfrm>
            <a:off x="11643360" y="3123093"/>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05</a:t>
            </a:r>
            <a:endParaRPr lang="vi-VN" sz="2000" b="1">
              <a:solidFill>
                <a:schemeClr val="bg1"/>
              </a:solidFill>
              <a:latin typeface="Arial" panose="020B0604020202020204" pitchFamily="34" charset="0"/>
              <a:cs typeface="Arial" panose="020B0604020202020204" pitchFamily="34" charset="0"/>
            </a:endParaRPr>
          </a:p>
        </p:txBody>
      </p:sp>
      <p:sp>
        <p:nvSpPr>
          <p:cNvPr id="3" name="Hình chữ nhật 2">
            <a:extLst>
              <a:ext uri="{FF2B5EF4-FFF2-40B4-BE49-F238E27FC236}">
                <a16:creationId xmlns:a16="http://schemas.microsoft.com/office/drawing/2014/main" id="{39943516-D681-485E-A01B-B86B0B076FDE}"/>
              </a:ext>
            </a:extLst>
          </p:cNvPr>
          <p:cNvSpPr/>
          <p:nvPr/>
        </p:nvSpPr>
        <p:spPr>
          <a:xfrm>
            <a:off x="520370" y="1540771"/>
            <a:ext cx="2894270" cy="69005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6" name="Đường nối Thẳng 5">
            <a:extLst>
              <a:ext uri="{FF2B5EF4-FFF2-40B4-BE49-F238E27FC236}">
                <a16:creationId xmlns:a16="http://schemas.microsoft.com/office/drawing/2014/main" id="{7CD05683-1817-4FC7-9F88-917962CBF3EC}"/>
              </a:ext>
            </a:extLst>
          </p:cNvPr>
          <p:cNvCxnSpPr>
            <a:cxnSpLocks/>
          </p:cNvCxnSpPr>
          <p:nvPr/>
        </p:nvCxnSpPr>
        <p:spPr>
          <a:xfrm>
            <a:off x="701040" y="594360"/>
            <a:ext cx="0" cy="2636520"/>
          </a:xfrm>
          <a:prstGeom prst="line">
            <a:avLst/>
          </a:prstGeom>
          <a:ln>
            <a:solidFill>
              <a:srgbClr val="A21525"/>
            </a:solidFill>
          </a:ln>
        </p:spPr>
        <p:style>
          <a:lnRef idx="1">
            <a:schemeClr val="accent1"/>
          </a:lnRef>
          <a:fillRef idx="0">
            <a:schemeClr val="accent1"/>
          </a:fillRef>
          <a:effectRef idx="0">
            <a:schemeClr val="accent1"/>
          </a:effectRef>
          <a:fontRef idx="minor">
            <a:schemeClr val="tx1"/>
          </a:fontRef>
        </p:style>
      </p:cxnSp>
      <p:cxnSp>
        <p:nvCxnSpPr>
          <p:cNvPr id="38" name="Đường nối Thẳng 37">
            <a:extLst>
              <a:ext uri="{FF2B5EF4-FFF2-40B4-BE49-F238E27FC236}">
                <a16:creationId xmlns:a16="http://schemas.microsoft.com/office/drawing/2014/main" id="{CBE19F4B-08CF-4FE9-9BE1-C3A54F23F5C6}"/>
              </a:ext>
            </a:extLst>
          </p:cNvPr>
          <p:cNvCxnSpPr>
            <a:cxnSpLocks/>
          </p:cNvCxnSpPr>
          <p:nvPr/>
        </p:nvCxnSpPr>
        <p:spPr>
          <a:xfrm>
            <a:off x="1730227" y="-7353"/>
            <a:ext cx="0" cy="6154206"/>
          </a:xfrm>
          <a:prstGeom prst="line">
            <a:avLst/>
          </a:prstGeom>
          <a:ln>
            <a:solidFill>
              <a:srgbClr val="A21525"/>
            </a:solidFill>
          </a:ln>
        </p:spPr>
        <p:style>
          <a:lnRef idx="1">
            <a:schemeClr val="accent1"/>
          </a:lnRef>
          <a:fillRef idx="0">
            <a:schemeClr val="accent1"/>
          </a:fillRef>
          <a:effectRef idx="0">
            <a:schemeClr val="accent1"/>
          </a:effectRef>
          <a:fontRef idx="minor">
            <a:schemeClr val="tx1"/>
          </a:fontRef>
        </p:style>
      </p:cxnSp>
      <p:cxnSp>
        <p:nvCxnSpPr>
          <p:cNvPr id="43" name="Đường nối Thẳng 42">
            <a:extLst>
              <a:ext uri="{FF2B5EF4-FFF2-40B4-BE49-F238E27FC236}">
                <a16:creationId xmlns:a16="http://schemas.microsoft.com/office/drawing/2014/main" id="{7503977E-1970-4D10-8633-2F4CACA3DD9B}"/>
              </a:ext>
            </a:extLst>
          </p:cNvPr>
          <p:cNvCxnSpPr>
            <a:cxnSpLocks/>
          </p:cNvCxnSpPr>
          <p:nvPr/>
        </p:nvCxnSpPr>
        <p:spPr>
          <a:xfrm>
            <a:off x="680720" y="4221480"/>
            <a:ext cx="0" cy="2636520"/>
          </a:xfrm>
          <a:prstGeom prst="line">
            <a:avLst/>
          </a:prstGeom>
          <a:ln>
            <a:solidFill>
              <a:srgbClr val="A21525"/>
            </a:solidFill>
          </a:ln>
        </p:spPr>
        <p:style>
          <a:lnRef idx="1">
            <a:schemeClr val="accent1"/>
          </a:lnRef>
          <a:fillRef idx="0">
            <a:schemeClr val="accent1"/>
          </a:fillRef>
          <a:effectRef idx="0">
            <a:schemeClr val="accent1"/>
          </a:effectRef>
          <a:fontRef idx="minor">
            <a:schemeClr val="tx1"/>
          </a:fontRef>
        </p:style>
      </p:cxnSp>
      <p:pic>
        <p:nvPicPr>
          <p:cNvPr id="44" name="Hình ảnh 43" descr="Ảnh có chứa tòa nhà, người, ngoài trời&#10;&#10;Mô tả được tạo tự động">
            <a:extLst>
              <a:ext uri="{FF2B5EF4-FFF2-40B4-BE49-F238E27FC236}">
                <a16:creationId xmlns:a16="http://schemas.microsoft.com/office/drawing/2014/main" id="{9925C069-AE06-43BD-AF85-F996ACE8818F}"/>
              </a:ext>
            </a:extLst>
          </p:cNvPr>
          <p:cNvPicPr>
            <a:picLocks noChangeAspect="1"/>
          </p:cNvPicPr>
          <p:nvPr/>
        </p:nvPicPr>
        <p:blipFill rotWithShape="1">
          <a:blip r:embed="rId5">
            <a:alphaModFix amt="0"/>
            <a:extLst>
              <a:ext uri="{28A0092B-C50C-407E-A947-70E740481C1C}">
                <a14:useLocalDpi xmlns:a14="http://schemas.microsoft.com/office/drawing/2010/main" val="0"/>
              </a:ext>
            </a:extLst>
          </a:blip>
          <a:srcRect l="27606" t="8705" r="26090" b="351"/>
          <a:stretch/>
        </p:blipFill>
        <p:spPr>
          <a:xfrm>
            <a:off x="5204484" y="1265412"/>
            <a:ext cx="2134188" cy="2274011"/>
          </a:xfrm>
          <a:prstGeom prst="rect">
            <a:avLst/>
          </a:prstGeom>
        </p:spPr>
      </p:pic>
      <p:sp>
        <p:nvSpPr>
          <p:cNvPr id="47" name="Hình chữ nhật 46">
            <a:extLst>
              <a:ext uri="{FF2B5EF4-FFF2-40B4-BE49-F238E27FC236}">
                <a16:creationId xmlns:a16="http://schemas.microsoft.com/office/drawing/2014/main" id="{8C2A3DD0-EB8A-4F2F-91C5-3A20CAA7160D}"/>
              </a:ext>
            </a:extLst>
          </p:cNvPr>
          <p:cNvSpPr/>
          <p:nvPr/>
        </p:nvSpPr>
        <p:spPr>
          <a:xfrm>
            <a:off x="2213798" y="708259"/>
            <a:ext cx="3252601" cy="693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100"/>
              </a:lnSpc>
              <a:spcBef>
                <a:spcPts val="1800"/>
              </a:spcBef>
              <a:spcAft>
                <a:spcPts val="1800"/>
              </a:spcAft>
            </a:pPr>
            <a:r>
              <a:rPr lang="vi-VN" sz="2400" dirty="0">
                <a:solidFill>
                  <a:srgbClr val="FF0000"/>
                </a:solidFill>
                <a:effectLst/>
                <a:latin typeface="Times New Roman" panose="02020603050405020304" pitchFamily="18" charset="0"/>
                <a:ea typeface="Times New Roman" panose="02020603050405020304" pitchFamily="18" charset="0"/>
              </a:rPr>
              <a:t>3. </a:t>
            </a:r>
            <a:r>
              <a:rPr lang="en-US" sz="2400" dirty="0">
                <a:solidFill>
                  <a:srgbClr val="FF0000"/>
                </a:solidFill>
                <a:effectLst/>
                <a:latin typeface="Times New Roman" panose="02020603050405020304" pitchFamily="18" charset="0"/>
                <a:ea typeface="Times New Roman" panose="02020603050405020304" pitchFamily="18" charset="0"/>
              </a:rPr>
              <a:t>Development Team</a:t>
            </a:r>
          </a:p>
        </p:txBody>
      </p:sp>
      <p:sp>
        <p:nvSpPr>
          <p:cNvPr id="48" name="Hộp Văn bản 47">
            <a:extLst>
              <a:ext uri="{FF2B5EF4-FFF2-40B4-BE49-F238E27FC236}">
                <a16:creationId xmlns:a16="http://schemas.microsoft.com/office/drawing/2014/main" id="{F3C97F14-EDA1-4EA3-B68F-AEF1D96AA463}"/>
              </a:ext>
            </a:extLst>
          </p:cNvPr>
          <p:cNvSpPr txBox="1"/>
          <p:nvPr/>
        </p:nvSpPr>
        <p:spPr>
          <a:xfrm>
            <a:off x="2212385" y="1596942"/>
            <a:ext cx="6434161" cy="1977464"/>
          </a:xfrm>
          <a:prstGeom prst="rect">
            <a:avLst/>
          </a:prstGeom>
          <a:noFill/>
        </p:spPr>
        <p:txBody>
          <a:bodyPr wrap="square">
            <a:spAutoFit/>
          </a:bodyPr>
          <a:lstStyle/>
          <a:p>
            <a:pPr>
              <a:lnSpc>
                <a:spcPts val="2100"/>
              </a:lnSpc>
            </a:pPr>
            <a:r>
              <a:rPr lang="vi-VN" sz="1800" dirty="0">
                <a:solidFill>
                  <a:schemeClr val="bg1"/>
                </a:solidFill>
                <a:effectLst/>
                <a:latin typeface="Times New Roman" panose="02020603050405020304" pitchFamily="18" charset="0"/>
                <a:ea typeface="Times New Roman" panose="02020603050405020304" pitchFamily="18" charset="0"/>
              </a:rPr>
              <a:t>- </a:t>
            </a:r>
            <a:r>
              <a:rPr lang="vi-VN" dirty="0">
                <a:solidFill>
                  <a:schemeClr val="bg1"/>
                </a:solidFill>
                <a:latin typeface="Times New Roman" panose="02020603050405020304" pitchFamily="18" charset="0"/>
                <a:ea typeface="Times New Roman" panose="02020603050405020304" pitchFamily="18" charset="0"/>
              </a:rPr>
              <a:t>S</a:t>
            </a:r>
            <a:r>
              <a:rPr lang="en-US" sz="1800" dirty="0">
                <a:solidFill>
                  <a:schemeClr val="bg1"/>
                </a:solidFill>
                <a:effectLst/>
                <a:latin typeface="Times New Roman" panose="02020603050405020304" pitchFamily="18" charset="0"/>
                <a:ea typeface="Times New Roman" panose="02020603050405020304" pitchFamily="18" charset="0"/>
              </a:rPr>
              <a:t>elf organization </a:t>
            </a:r>
          </a:p>
          <a:p>
            <a:pPr>
              <a:lnSpc>
                <a:spcPts val="2100"/>
              </a:lnSpc>
            </a:pPr>
            <a:r>
              <a:rPr lang="vi-VN" dirty="0">
                <a:solidFill>
                  <a:schemeClr val="bg1"/>
                </a:solidFill>
                <a:latin typeface="Times New Roman" panose="02020603050405020304" pitchFamily="18" charset="0"/>
                <a:ea typeface="Times New Roman" panose="02020603050405020304" pitchFamily="18" charset="0"/>
              </a:rPr>
              <a:t>- D</a:t>
            </a:r>
            <a:r>
              <a:rPr lang="en-US" sz="1800" dirty="0" err="1">
                <a:solidFill>
                  <a:schemeClr val="bg1"/>
                </a:solidFill>
                <a:effectLst/>
                <a:latin typeface="Times New Roman" panose="02020603050405020304" pitchFamily="18" charset="0"/>
                <a:ea typeface="Times New Roman" panose="02020603050405020304" pitchFamily="18" charset="0"/>
              </a:rPr>
              <a:t>esign</a:t>
            </a:r>
            <a:endParaRPr lang="en-US" sz="1800" dirty="0">
              <a:solidFill>
                <a:schemeClr val="bg1"/>
              </a:solidFill>
              <a:effectLst/>
              <a:latin typeface="Times New Roman" panose="02020603050405020304" pitchFamily="18" charset="0"/>
              <a:ea typeface="Times New Roman" panose="02020603050405020304" pitchFamily="18" charset="0"/>
            </a:endParaRPr>
          </a:p>
          <a:p>
            <a:pPr>
              <a:lnSpc>
                <a:spcPts val="2100"/>
              </a:lnSpc>
            </a:pPr>
            <a:r>
              <a:rPr lang="vi-VN" dirty="0">
                <a:solidFill>
                  <a:schemeClr val="bg1"/>
                </a:solidFill>
                <a:latin typeface="Times New Roman" panose="02020603050405020304" pitchFamily="18" charset="0"/>
                <a:ea typeface="Times New Roman" panose="02020603050405020304" pitchFamily="18" charset="0"/>
              </a:rPr>
              <a:t>- D</a:t>
            </a:r>
            <a:r>
              <a:rPr lang="en-US" sz="1800" dirty="0" err="1">
                <a:solidFill>
                  <a:schemeClr val="bg1"/>
                </a:solidFill>
                <a:effectLst/>
                <a:latin typeface="Times New Roman" panose="02020603050405020304" pitchFamily="18" charset="0"/>
                <a:ea typeface="Times New Roman" panose="02020603050405020304" pitchFamily="18" charset="0"/>
              </a:rPr>
              <a:t>evelopment</a:t>
            </a:r>
            <a:endParaRPr lang="en-US" sz="1800" dirty="0">
              <a:solidFill>
                <a:schemeClr val="bg1"/>
              </a:solidFill>
              <a:effectLst/>
              <a:latin typeface="Times New Roman" panose="02020603050405020304" pitchFamily="18" charset="0"/>
              <a:ea typeface="Times New Roman" panose="02020603050405020304" pitchFamily="18" charset="0"/>
            </a:endParaRPr>
          </a:p>
          <a:p>
            <a:pPr>
              <a:lnSpc>
                <a:spcPts val="2100"/>
              </a:lnSpc>
            </a:pPr>
            <a:r>
              <a:rPr lang="vi-VN" sz="180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User Experience Design</a:t>
            </a:r>
          </a:p>
          <a:p>
            <a:pPr>
              <a:lnSpc>
                <a:spcPts val="2100"/>
              </a:lnSpc>
            </a:pPr>
            <a:r>
              <a:rPr lang="vi-VN" dirty="0">
                <a:solidFill>
                  <a:schemeClr val="bg1"/>
                </a:solidFill>
                <a:latin typeface="Times New Roman" panose="02020603050405020304" pitchFamily="18" charset="0"/>
                <a:ea typeface="Times New Roman" panose="02020603050405020304" pitchFamily="18" charset="0"/>
              </a:rPr>
              <a:t>- T</a:t>
            </a:r>
            <a:r>
              <a:rPr lang="en-US" sz="1800" dirty="0" err="1">
                <a:solidFill>
                  <a:schemeClr val="bg1"/>
                </a:solidFill>
                <a:effectLst/>
                <a:latin typeface="Times New Roman" panose="02020603050405020304" pitchFamily="18" charset="0"/>
                <a:ea typeface="Times New Roman" panose="02020603050405020304" pitchFamily="18" charset="0"/>
              </a:rPr>
              <a:t>esting</a:t>
            </a:r>
            <a:endParaRPr lang="en-US" sz="1800" dirty="0">
              <a:solidFill>
                <a:schemeClr val="bg1"/>
              </a:solidFill>
              <a:effectLst/>
              <a:latin typeface="Times New Roman" panose="02020603050405020304" pitchFamily="18" charset="0"/>
              <a:ea typeface="Times New Roman" panose="02020603050405020304" pitchFamily="18" charset="0"/>
            </a:endParaRPr>
          </a:p>
          <a:p>
            <a:pPr>
              <a:lnSpc>
                <a:spcPts val="2100"/>
              </a:lnSpc>
            </a:pPr>
            <a:r>
              <a:rPr lang="vi-VN" sz="1800" dirty="0">
                <a:solidFill>
                  <a:schemeClr val="bg1"/>
                </a:solidFill>
                <a:effectLst/>
                <a:latin typeface="Times New Roman" panose="02020603050405020304" pitchFamily="18" charset="0"/>
                <a:ea typeface="Times New Roman" panose="02020603050405020304" pitchFamily="18" charset="0"/>
              </a:rPr>
              <a:t>- </a:t>
            </a:r>
            <a:r>
              <a:rPr lang="vi-VN" dirty="0">
                <a:solidFill>
                  <a:schemeClr val="bg1"/>
                </a:solidFill>
                <a:latin typeface="Times New Roman" panose="02020603050405020304" pitchFamily="18" charset="0"/>
                <a:ea typeface="Times New Roman" panose="02020603050405020304" pitchFamily="18" charset="0"/>
              </a:rPr>
              <a:t>D</a:t>
            </a:r>
            <a:r>
              <a:rPr lang="en-US" sz="1800" dirty="0" err="1">
                <a:solidFill>
                  <a:schemeClr val="bg1"/>
                </a:solidFill>
                <a:effectLst/>
                <a:latin typeface="Times New Roman" panose="02020603050405020304" pitchFamily="18" charset="0"/>
                <a:ea typeface="Times New Roman" panose="02020603050405020304" pitchFamily="18" charset="0"/>
              </a:rPr>
              <a:t>elivery</a:t>
            </a:r>
            <a:endParaRPr lang="en-US" sz="1800" dirty="0">
              <a:solidFill>
                <a:schemeClr val="bg1"/>
              </a:solidFill>
              <a:effectLst/>
              <a:latin typeface="Times New Roman" panose="02020603050405020304" pitchFamily="18" charset="0"/>
              <a:ea typeface="Times New Roman" panose="02020603050405020304" pitchFamily="18" charset="0"/>
            </a:endParaRPr>
          </a:p>
          <a:p>
            <a:pPr>
              <a:lnSpc>
                <a:spcPts val="2100"/>
              </a:lnSpc>
            </a:pPr>
            <a:endParaRPr lang="vi-VN" sz="1800" dirty="0">
              <a:solidFill>
                <a:schemeClr val="bg1"/>
              </a:solidFill>
              <a:effectLst/>
              <a:latin typeface="Times New Roman" panose="02020603050405020304" pitchFamily="18" charset="0"/>
              <a:ea typeface="Times New Roman" panose="02020603050405020304" pitchFamily="18" charset="0"/>
            </a:endParaRPr>
          </a:p>
        </p:txBody>
      </p:sp>
      <p:sp>
        <p:nvSpPr>
          <p:cNvPr id="4" name="Tam giác Cân 3">
            <a:extLst>
              <a:ext uri="{FF2B5EF4-FFF2-40B4-BE49-F238E27FC236}">
                <a16:creationId xmlns:a16="http://schemas.microsoft.com/office/drawing/2014/main" id="{7F113018-C316-4E07-97B7-16954D451D26}"/>
              </a:ext>
            </a:extLst>
          </p:cNvPr>
          <p:cNvSpPr/>
          <p:nvPr/>
        </p:nvSpPr>
        <p:spPr>
          <a:xfrm rot="12261584">
            <a:off x="293814" y="9803769"/>
            <a:ext cx="2996457" cy="2280109"/>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1" name="Nhóm 30">
            <a:extLst>
              <a:ext uri="{FF2B5EF4-FFF2-40B4-BE49-F238E27FC236}">
                <a16:creationId xmlns:a16="http://schemas.microsoft.com/office/drawing/2014/main" id="{AD519ADD-4463-4D9D-8393-D14BE75F0E1F}"/>
              </a:ext>
            </a:extLst>
          </p:cNvPr>
          <p:cNvGrpSpPr/>
          <p:nvPr/>
        </p:nvGrpSpPr>
        <p:grpSpPr>
          <a:xfrm>
            <a:off x="2783280" y="7502371"/>
            <a:ext cx="6628275" cy="2504942"/>
            <a:chOff x="2793440" y="2523971"/>
            <a:chExt cx="6628275" cy="2504942"/>
          </a:xfrm>
        </p:grpSpPr>
        <p:sp>
          <p:nvSpPr>
            <p:cNvPr id="32" name="Hộp Văn bản 31">
              <a:extLst>
                <a:ext uri="{FF2B5EF4-FFF2-40B4-BE49-F238E27FC236}">
                  <a16:creationId xmlns:a16="http://schemas.microsoft.com/office/drawing/2014/main" id="{A237D0EC-BCDC-4EF9-B152-214496C16E97}"/>
                </a:ext>
              </a:extLst>
            </p:cNvPr>
            <p:cNvSpPr txBox="1"/>
            <p:nvPr/>
          </p:nvSpPr>
          <p:spPr>
            <a:xfrm>
              <a:off x="2793440" y="2797694"/>
              <a:ext cx="6628275" cy="1754326"/>
            </a:xfrm>
            <a:prstGeom prst="rect">
              <a:avLst/>
            </a:prstGeom>
            <a:noFill/>
          </p:spPr>
          <p:txBody>
            <a:bodyPr wrap="square" rtlCol="0">
              <a:spAutoFit/>
            </a:bodyPr>
            <a:lstStyle/>
            <a:p>
              <a:pPr algn="ctr"/>
              <a:r>
                <a:rPr lang="en-US" sz="5400" b="1">
                  <a:ln>
                    <a:solidFill>
                      <a:srgbClr val="A6543C"/>
                    </a:solidFill>
                  </a:ln>
                  <a:gradFill>
                    <a:gsLst>
                      <a:gs pos="0">
                        <a:srgbClr val="3A82B4"/>
                      </a:gs>
                      <a:gs pos="74000">
                        <a:srgbClr val="06124F"/>
                      </a:gs>
                      <a:gs pos="83000">
                        <a:srgbClr val="010B3B"/>
                      </a:gs>
                      <a:gs pos="100000">
                        <a:srgbClr val="06124F"/>
                      </a:gs>
                    </a:gsLst>
                    <a:lin ang="5400000" scaled="1"/>
                  </a:gradFill>
                  <a:latin typeface="Good Times Rg" panose="020B0605020000020001" pitchFamily="34" charset="0"/>
                </a:rPr>
                <a:t>THANKS FOR WATCHING!</a:t>
              </a:r>
              <a:endParaRPr lang="vi-VN" sz="5400" b="1">
                <a:ln>
                  <a:solidFill>
                    <a:srgbClr val="A6543C"/>
                  </a:solidFill>
                </a:ln>
                <a:gradFill>
                  <a:gsLst>
                    <a:gs pos="0">
                      <a:srgbClr val="3A82B4"/>
                    </a:gs>
                    <a:gs pos="74000">
                      <a:srgbClr val="06124F"/>
                    </a:gs>
                    <a:gs pos="83000">
                      <a:srgbClr val="010B3B"/>
                    </a:gs>
                    <a:gs pos="100000">
                      <a:srgbClr val="06124F"/>
                    </a:gs>
                  </a:gsLst>
                  <a:lin ang="5400000" scaled="1"/>
                </a:gradFill>
              </a:endParaRPr>
            </a:p>
          </p:txBody>
        </p:sp>
        <p:sp>
          <p:nvSpPr>
            <p:cNvPr id="35" name="Hộp Văn bản 34">
              <a:extLst>
                <a:ext uri="{FF2B5EF4-FFF2-40B4-BE49-F238E27FC236}">
                  <a16:creationId xmlns:a16="http://schemas.microsoft.com/office/drawing/2014/main" id="{AA9513E8-66DC-47B4-AA34-AA3EEC5260EB}"/>
                </a:ext>
              </a:extLst>
            </p:cNvPr>
            <p:cNvSpPr txBox="1"/>
            <p:nvPr/>
          </p:nvSpPr>
          <p:spPr>
            <a:xfrm>
              <a:off x="4521845" y="4505693"/>
              <a:ext cx="3171464" cy="523220"/>
            </a:xfrm>
            <a:prstGeom prst="rect">
              <a:avLst/>
            </a:prstGeom>
            <a:noFill/>
          </p:spPr>
          <p:txBody>
            <a:bodyPr wrap="square" rtlCol="0">
              <a:spAutoFit/>
            </a:bodyPr>
            <a:lstStyle/>
            <a:p>
              <a:pPr algn="ctr"/>
              <a:r>
                <a:rPr lang="en-US" sz="2800" b="1">
                  <a:solidFill>
                    <a:schemeClr val="bg1"/>
                  </a:solidFill>
                  <a:latin typeface="Dancing Script" pitchFamily="2" charset="-93"/>
                </a:rPr>
                <a:t>Group Name!</a:t>
              </a:r>
              <a:endParaRPr lang="vi-VN" sz="2800" b="1">
                <a:solidFill>
                  <a:schemeClr val="bg1"/>
                </a:solidFill>
                <a:latin typeface="Dancing Script" pitchFamily="2" charset="-93"/>
              </a:endParaRPr>
            </a:p>
          </p:txBody>
        </p:sp>
        <p:pic>
          <p:nvPicPr>
            <p:cNvPr id="36" name="Hình ảnh 35">
              <a:extLst>
                <a:ext uri="{FF2B5EF4-FFF2-40B4-BE49-F238E27FC236}">
                  <a16:creationId xmlns:a16="http://schemas.microsoft.com/office/drawing/2014/main" id="{941F1064-B3F8-4999-9AA7-B094D3701009}"/>
                </a:ext>
              </a:extLst>
            </p:cNvPr>
            <p:cNvPicPr>
              <a:picLocks noChangeAspect="1"/>
            </p:cNvPicPr>
            <p:nvPr/>
          </p:nvPicPr>
          <p:blipFill rotWithShape="1">
            <a:blip r:embed="rId6">
              <a:extLst>
                <a:ext uri="{28A0092B-C50C-407E-A947-70E740481C1C}">
                  <a14:useLocalDpi xmlns:a14="http://schemas.microsoft.com/office/drawing/2010/main" val="0"/>
                </a:ext>
              </a:extLst>
            </a:blip>
            <a:srcRect r="50000"/>
            <a:stretch/>
          </p:blipFill>
          <p:spPr>
            <a:xfrm>
              <a:off x="5510393" y="2523972"/>
              <a:ext cx="585607" cy="261693"/>
            </a:xfrm>
            <a:prstGeom prst="rect">
              <a:avLst/>
            </a:prstGeom>
          </p:spPr>
        </p:pic>
        <p:pic>
          <p:nvPicPr>
            <p:cNvPr id="39" name="Hình ảnh 38">
              <a:extLst>
                <a:ext uri="{FF2B5EF4-FFF2-40B4-BE49-F238E27FC236}">
                  <a16:creationId xmlns:a16="http://schemas.microsoft.com/office/drawing/2014/main" id="{1FF2BC43-E67E-45DA-9F85-50D04C991012}"/>
                </a:ext>
              </a:extLst>
            </p:cNvPr>
            <p:cNvPicPr>
              <a:picLocks noChangeAspect="1"/>
            </p:cNvPicPr>
            <p:nvPr/>
          </p:nvPicPr>
          <p:blipFill rotWithShape="1">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l="50163" r="-3025"/>
            <a:stretch/>
          </p:blipFill>
          <p:spPr>
            <a:xfrm>
              <a:off x="6096000" y="2523971"/>
              <a:ext cx="619125" cy="261693"/>
            </a:xfrm>
            <a:prstGeom prst="rect">
              <a:avLst/>
            </a:prstGeom>
          </p:spPr>
        </p:pic>
      </p:grpSp>
      <p:sp>
        <p:nvSpPr>
          <p:cNvPr id="11" name="Hình chữ nhật 10">
            <a:extLst>
              <a:ext uri="{FF2B5EF4-FFF2-40B4-BE49-F238E27FC236}">
                <a16:creationId xmlns:a16="http://schemas.microsoft.com/office/drawing/2014/main" id="{837B4C55-579C-4DC1-8C5F-2FCA4FF8E7C7}"/>
              </a:ext>
            </a:extLst>
          </p:cNvPr>
          <p:cNvSpPr/>
          <p:nvPr/>
        </p:nvSpPr>
        <p:spPr>
          <a:xfrm>
            <a:off x="2676534" y="6174579"/>
            <a:ext cx="6491681" cy="2641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C00000"/>
              </a:solidFill>
            </a:endParaRPr>
          </a:p>
        </p:txBody>
      </p:sp>
      <p:pic>
        <p:nvPicPr>
          <p:cNvPr id="5" name="Picture 3">
            <a:extLst>
              <a:ext uri="{FF2B5EF4-FFF2-40B4-BE49-F238E27FC236}">
                <a16:creationId xmlns:a16="http://schemas.microsoft.com/office/drawing/2014/main" id="{C4CC85F8-29EE-8F52-4AC7-0A2F32BF860E}"/>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4272063" y="1399790"/>
            <a:ext cx="7070387" cy="5176108"/>
          </a:xfrm>
          <a:prstGeom prst="rect">
            <a:avLst/>
          </a:prstGeom>
        </p:spPr>
      </p:pic>
    </p:spTree>
    <p:extLst>
      <p:ext uri="{BB962C8B-B14F-4D97-AF65-F5344CB8AC3E}">
        <p14:creationId xmlns:p14="http://schemas.microsoft.com/office/powerpoint/2010/main" val="3535660528"/>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Hình ảnh 58" descr="Ảnh có chứa ngôi sao, vật thể ngoài trời, bầu trời đêm&#10;&#10;Mô tả được tạo tự động">
            <a:extLst>
              <a:ext uri="{FF2B5EF4-FFF2-40B4-BE49-F238E27FC236}">
                <a16:creationId xmlns:a16="http://schemas.microsoft.com/office/drawing/2014/main" id="{0DDC34AA-878D-46E4-B532-DC27DCBE20B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5000"/>
                    </a14:imgEffect>
                  </a14:imgLayer>
                </a14:imgProps>
              </a:ext>
              <a:ext uri="{28A0092B-C50C-407E-A947-70E740481C1C}">
                <a14:useLocalDpi xmlns:a14="http://schemas.microsoft.com/office/drawing/2010/main" val="0"/>
              </a:ext>
            </a:extLst>
          </a:blip>
          <a:stretch>
            <a:fillRect/>
          </a:stretch>
        </p:blipFill>
        <p:spPr>
          <a:xfrm>
            <a:off x="-20714" y="12914"/>
            <a:ext cx="12186030" cy="6854642"/>
          </a:xfrm>
          <a:prstGeom prst="rect">
            <a:avLst/>
          </a:prstGeom>
        </p:spPr>
      </p:pic>
      <p:sp>
        <p:nvSpPr>
          <p:cNvPr id="2" name="Hình chữ nhật 1">
            <a:extLst>
              <a:ext uri="{FF2B5EF4-FFF2-40B4-BE49-F238E27FC236}">
                <a16:creationId xmlns:a16="http://schemas.microsoft.com/office/drawing/2014/main" id="{B16B5AE9-0D82-4699-8E62-10E3B3FE2762}"/>
              </a:ext>
            </a:extLst>
          </p:cNvPr>
          <p:cNvSpPr/>
          <p:nvPr/>
        </p:nvSpPr>
        <p:spPr>
          <a:xfrm>
            <a:off x="11558414" y="0"/>
            <a:ext cx="633586" cy="6858000"/>
          </a:xfrm>
          <a:prstGeom prst="rect">
            <a:avLst/>
          </a:prstGeom>
          <a:gradFill>
            <a:gsLst>
              <a:gs pos="0">
                <a:srgbClr val="C00000"/>
              </a:gs>
              <a:gs pos="74000">
                <a:schemeClr val="tx1">
                  <a:lumMod val="95000"/>
                  <a:lumOff val="5000"/>
                </a:schemeClr>
              </a:gs>
              <a:gs pos="83000">
                <a:schemeClr val="tx1">
                  <a:lumMod val="95000"/>
                  <a:lumOff val="5000"/>
                </a:schemeClr>
              </a:gs>
              <a:gs pos="100000">
                <a:schemeClr val="tx1">
                  <a:lumMod val="95000"/>
                  <a:lumOff val="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ộp Văn bản 24">
            <a:extLst>
              <a:ext uri="{FF2B5EF4-FFF2-40B4-BE49-F238E27FC236}">
                <a16:creationId xmlns:a16="http://schemas.microsoft.com/office/drawing/2014/main" id="{5457E40C-58A6-4834-8554-43B3943EE604}"/>
              </a:ext>
            </a:extLst>
          </p:cNvPr>
          <p:cNvSpPr txBox="1"/>
          <p:nvPr/>
        </p:nvSpPr>
        <p:spPr>
          <a:xfrm>
            <a:off x="11643360" y="443615"/>
            <a:ext cx="495272"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01</a:t>
            </a:r>
            <a:endParaRPr lang="vi-VN" sz="2000" b="1" dirty="0">
              <a:solidFill>
                <a:schemeClr val="bg1"/>
              </a:solidFill>
              <a:latin typeface="Arial" panose="020B0604020202020204" pitchFamily="34" charset="0"/>
              <a:cs typeface="Arial" panose="020B0604020202020204" pitchFamily="34" charset="0"/>
            </a:endParaRPr>
          </a:p>
        </p:txBody>
      </p:sp>
      <p:sp>
        <p:nvSpPr>
          <p:cNvPr id="27" name="Hộp Văn bản 26">
            <a:extLst>
              <a:ext uri="{FF2B5EF4-FFF2-40B4-BE49-F238E27FC236}">
                <a16:creationId xmlns:a16="http://schemas.microsoft.com/office/drawing/2014/main" id="{145E498F-3F2F-4CE0-8370-D6B9A00FAEEA}"/>
              </a:ext>
            </a:extLst>
          </p:cNvPr>
          <p:cNvSpPr txBox="1"/>
          <p:nvPr/>
        </p:nvSpPr>
        <p:spPr>
          <a:xfrm>
            <a:off x="11627571" y="1150393"/>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02</a:t>
            </a:r>
            <a:endParaRPr lang="vi-VN" sz="2000" b="1">
              <a:solidFill>
                <a:schemeClr val="bg1"/>
              </a:solidFill>
              <a:latin typeface="Arial" panose="020B0604020202020204" pitchFamily="34" charset="0"/>
              <a:cs typeface="Arial" panose="020B0604020202020204" pitchFamily="34" charset="0"/>
            </a:endParaRPr>
          </a:p>
        </p:txBody>
      </p:sp>
      <p:sp>
        <p:nvSpPr>
          <p:cNvPr id="29" name="Hộp Văn bản 28">
            <a:extLst>
              <a:ext uri="{FF2B5EF4-FFF2-40B4-BE49-F238E27FC236}">
                <a16:creationId xmlns:a16="http://schemas.microsoft.com/office/drawing/2014/main" id="{1C76B95C-FB77-4928-96A7-DAFC496D956B}"/>
              </a:ext>
            </a:extLst>
          </p:cNvPr>
          <p:cNvSpPr txBox="1"/>
          <p:nvPr/>
        </p:nvSpPr>
        <p:spPr>
          <a:xfrm>
            <a:off x="11627571" y="1857171"/>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03</a:t>
            </a:r>
            <a:endParaRPr lang="vi-VN" sz="2000" b="1">
              <a:solidFill>
                <a:schemeClr val="bg1"/>
              </a:solidFill>
              <a:latin typeface="Arial" panose="020B0604020202020204" pitchFamily="34" charset="0"/>
              <a:cs typeface="Arial" panose="020B0604020202020204" pitchFamily="34" charset="0"/>
            </a:endParaRPr>
          </a:p>
        </p:txBody>
      </p:sp>
      <p:sp>
        <p:nvSpPr>
          <p:cNvPr id="30" name="Hộp Văn bản 29">
            <a:extLst>
              <a:ext uri="{FF2B5EF4-FFF2-40B4-BE49-F238E27FC236}">
                <a16:creationId xmlns:a16="http://schemas.microsoft.com/office/drawing/2014/main" id="{569D1AE0-2611-412A-8E3E-2F4F73F662F3}"/>
              </a:ext>
            </a:extLst>
          </p:cNvPr>
          <p:cNvSpPr txBox="1"/>
          <p:nvPr/>
        </p:nvSpPr>
        <p:spPr>
          <a:xfrm>
            <a:off x="11643360" y="2490132"/>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04</a:t>
            </a:r>
            <a:endParaRPr lang="vi-VN" sz="2000" b="1">
              <a:solidFill>
                <a:schemeClr val="bg1"/>
              </a:solidFill>
              <a:latin typeface="Arial" panose="020B0604020202020204" pitchFamily="34" charset="0"/>
              <a:cs typeface="Arial" panose="020B0604020202020204" pitchFamily="34" charset="0"/>
            </a:endParaRPr>
          </a:p>
        </p:txBody>
      </p:sp>
      <p:sp>
        <p:nvSpPr>
          <p:cNvPr id="33" name="Hộp Văn bản 32">
            <a:extLst>
              <a:ext uri="{FF2B5EF4-FFF2-40B4-BE49-F238E27FC236}">
                <a16:creationId xmlns:a16="http://schemas.microsoft.com/office/drawing/2014/main" id="{9573F07F-390F-4711-AE13-94B9467E762D}"/>
              </a:ext>
            </a:extLst>
          </p:cNvPr>
          <p:cNvSpPr txBox="1"/>
          <p:nvPr/>
        </p:nvSpPr>
        <p:spPr>
          <a:xfrm>
            <a:off x="11643360" y="3123093"/>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05</a:t>
            </a:r>
            <a:endParaRPr lang="vi-VN" sz="2000" b="1">
              <a:solidFill>
                <a:schemeClr val="bg1"/>
              </a:solidFill>
              <a:latin typeface="Arial" panose="020B0604020202020204" pitchFamily="34" charset="0"/>
              <a:cs typeface="Arial" panose="020B0604020202020204" pitchFamily="34" charset="0"/>
            </a:endParaRPr>
          </a:p>
        </p:txBody>
      </p:sp>
      <p:sp>
        <p:nvSpPr>
          <p:cNvPr id="3" name="Hình chữ nhật 2">
            <a:extLst>
              <a:ext uri="{FF2B5EF4-FFF2-40B4-BE49-F238E27FC236}">
                <a16:creationId xmlns:a16="http://schemas.microsoft.com/office/drawing/2014/main" id="{39943516-D681-485E-A01B-B86B0B076FDE}"/>
              </a:ext>
            </a:extLst>
          </p:cNvPr>
          <p:cNvSpPr/>
          <p:nvPr/>
        </p:nvSpPr>
        <p:spPr>
          <a:xfrm>
            <a:off x="520370" y="12914"/>
            <a:ext cx="2894270" cy="69005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cxnSp>
        <p:nvCxnSpPr>
          <p:cNvPr id="6" name="Đường nối Thẳng 5">
            <a:extLst>
              <a:ext uri="{FF2B5EF4-FFF2-40B4-BE49-F238E27FC236}">
                <a16:creationId xmlns:a16="http://schemas.microsoft.com/office/drawing/2014/main" id="{7CD05683-1817-4FC7-9F88-917962CBF3EC}"/>
              </a:ext>
            </a:extLst>
          </p:cNvPr>
          <p:cNvCxnSpPr>
            <a:cxnSpLocks/>
          </p:cNvCxnSpPr>
          <p:nvPr/>
        </p:nvCxnSpPr>
        <p:spPr>
          <a:xfrm>
            <a:off x="701040" y="594360"/>
            <a:ext cx="0" cy="2636520"/>
          </a:xfrm>
          <a:prstGeom prst="line">
            <a:avLst/>
          </a:prstGeom>
          <a:ln>
            <a:solidFill>
              <a:srgbClr val="A21525"/>
            </a:solidFill>
          </a:ln>
        </p:spPr>
        <p:style>
          <a:lnRef idx="1">
            <a:schemeClr val="accent1"/>
          </a:lnRef>
          <a:fillRef idx="0">
            <a:schemeClr val="accent1"/>
          </a:fillRef>
          <a:effectRef idx="0">
            <a:schemeClr val="accent1"/>
          </a:effectRef>
          <a:fontRef idx="minor">
            <a:schemeClr val="tx1"/>
          </a:fontRef>
        </p:style>
      </p:cxnSp>
      <p:cxnSp>
        <p:nvCxnSpPr>
          <p:cNvPr id="38" name="Đường nối Thẳng 37">
            <a:extLst>
              <a:ext uri="{FF2B5EF4-FFF2-40B4-BE49-F238E27FC236}">
                <a16:creationId xmlns:a16="http://schemas.microsoft.com/office/drawing/2014/main" id="{CBE19F4B-08CF-4FE9-9BE1-C3A54F23F5C6}"/>
              </a:ext>
            </a:extLst>
          </p:cNvPr>
          <p:cNvCxnSpPr>
            <a:cxnSpLocks/>
          </p:cNvCxnSpPr>
          <p:nvPr/>
        </p:nvCxnSpPr>
        <p:spPr>
          <a:xfrm>
            <a:off x="1600357" y="45990"/>
            <a:ext cx="0" cy="6154206"/>
          </a:xfrm>
          <a:prstGeom prst="line">
            <a:avLst/>
          </a:prstGeom>
          <a:ln>
            <a:solidFill>
              <a:srgbClr val="A21525"/>
            </a:solidFill>
          </a:ln>
        </p:spPr>
        <p:style>
          <a:lnRef idx="1">
            <a:schemeClr val="accent1"/>
          </a:lnRef>
          <a:fillRef idx="0">
            <a:schemeClr val="accent1"/>
          </a:fillRef>
          <a:effectRef idx="0">
            <a:schemeClr val="accent1"/>
          </a:effectRef>
          <a:fontRef idx="minor">
            <a:schemeClr val="tx1"/>
          </a:fontRef>
        </p:style>
      </p:cxnSp>
      <p:sp>
        <p:nvSpPr>
          <p:cNvPr id="11" name="Hình chữ nhật 10">
            <a:extLst>
              <a:ext uri="{FF2B5EF4-FFF2-40B4-BE49-F238E27FC236}">
                <a16:creationId xmlns:a16="http://schemas.microsoft.com/office/drawing/2014/main" id="{837B4C55-579C-4DC1-8C5F-2FCA4FF8E7C7}"/>
              </a:ext>
            </a:extLst>
          </p:cNvPr>
          <p:cNvSpPr/>
          <p:nvPr/>
        </p:nvSpPr>
        <p:spPr>
          <a:xfrm>
            <a:off x="2676534" y="6174579"/>
            <a:ext cx="6491681" cy="2641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C00000"/>
              </a:solidFill>
            </a:endParaRPr>
          </a:p>
        </p:txBody>
      </p:sp>
      <p:cxnSp>
        <p:nvCxnSpPr>
          <p:cNvPr id="43" name="Đường nối Thẳng 42">
            <a:extLst>
              <a:ext uri="{FF2B5EF4-FFF2-40B4-BE49-F238E27FC236}">
                <a16:creationId xmlns:a16="http://schemas.microsoft.com/office/drawing/2014/main" id="{7503977E-1970-4D10-8633-2F4CACA3DD9B}"/>
              </a:ext>
            </a:extLst>
          </p:cNvPr>
          <p:cNvCxnSpPr>
            <a:cxnSpLocks/>
          </p:cNvCxnSpPr>
          <p:nvPr/>
        </p:nvCxnSpPr>
        <p:spPr>
          <a:xfrm>
            <a:off x="680720" y="4221480"/>
            <a:ext cx="0" cy="2636520"/>
          </a:xfrm>
          <a:prstGeom prst="line">
            <a:avLst/>
          </a:prstGeom>
          <a:ln>
            <a:solidFill>
              <a:srgbClr val="A21525"/>
            </a:solidFill>
          </a:ln>
        </p:spPr>
        <p:style>
          <a:lnRef idx="1">
            <a:schemeClr val="accent1"/>
          </a:lnRef>
          <a:fillRef idx="0">
            <a:schemeClr val="accent1"/>
          </a:fillRef>
          <a:effectRef idx="0">
            <a:schemeClr val="accent1"/>
          </a:effectRef>
          <a:fontRef idx="minor">
            <a:schemeClr val="tx1"/>
          </a:fontRef>
        </p:style>
      </p:cxnSp>
      <p:sp>
        <p:nvSpPr>
          <p:cNvPr id="21" name="Hình Bầu dục 20">
            <a:extLst>
              <a:ext uri="{FF2B5EF4-FFF2-40B4-BE49-F238E27FC236}">
                <a16:creationId xmlns:a16="http://schemas.microsoft.com/office/drawing/2014/main" id="{5FEBF142-A7EC-42ED-B1F7-501AB2249441}"/>
              </a:ext>
            </a:extLst>
          </p:cNvPr>
          <p:cNvSpPr/>
          <p:nvPr/>
        </p:nvSpPr>
        <p:spPr>
          <a:xfrm>
            <a:off x="775663" y="9446908"/>
            <a:ext cx="2583337" cy="24451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7" name="Hình chữ nhật 46">
            <a:extLst>
              <a:ext uri="{FF2B5EF4-FFF2-40B4-BE49-F238E27FC236}">
                <a16:creationId xmlns:a16="http://schemas.microsoft.com/office/drawing/2014/main" id="{8C2A3DD0-EB8A-4F2F-91C5-3A20CAA7160D}"/>
              </a:ext>
            </a:extLst>
          </p:cNvPr>
          <p:cNvSpPr/>
          <p:nvPr/>
        </p:nvSpPr>
        <p:spPr>
          <a:xfrm>
            <a:off x="1969009" y="826589"/>
            <a:ext cx="3252601" cy="693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100"/>
              </a:lnSpc>
              <a:spcBef>
                <a:spcPts val="1800"/>
              </a:spcBef>
              <a:spcAft>
                <a:spcPts val="1800"/>
              </a:spcAft>
            </a:pPr>
            <a:r>
              <a:rPr lang="vi-VN" sz="4000" dirty="0">
                <a:solidFill>
                  <a:srgbClr val="FF0000"/>
                </a:solidFill>
                <a:effectLst/>
                <a:latin typeface="Arial" panose="020B0604020202020204" pitchFamily="34" charset="0"/>
                <a:ea typeface="Times New Roman" panose="02020603050405020304" pitchFamily="18" charset="0"/>
              </a:rPr>
              <a:t>2) </a:t>
            </a:r>
            <a:r>
              <a:rPr lang="en-US" sz="4000" dirty="0">
                <a:solidFill>
                  <a:srgbClr val="FF0000"/>
                </a:solidFill>
                <a:effectLst/>
                <a:latin typeface="Arial" panose="020B0604020202020204" pitchFamily="34" charset="0"/>
                <a:ea typeface="Times New Roman" panose="02020603050405020304" pitchFamily="18" charset="0"/>
              </a:rPr>
              <a:t>3 </a:t>
            </a:r>
            <a:r>
              <a:rPr lang="vi-VN" sz="4000" dirty="0" err="1">
                <a:solidFill>
                  <a:srgbClr val="FF0000"/>
                </a:solidFill>
                <a:effectLst/>
                <a:latin typeface="Arial" panose="020B0604020202020204" pitchFamily="34" charset="0"/>
                <a:ea typeface="Times New Roman" panose="02020603050405020304" pitchFamily="18" charset="0"/>
              </a:rPr>
              <a:t>Artifact</a:t>
            </a:r>
            <a:endParaRPr lang="en-US" sz="4000" dirty="0">
              <a:solidFill>
                <a:srgbClr val="FF0000"/>
              </a:solidFill>
              <a:effectLst/>
              <a:latin typeface="Times New Roman" panose="02020603050405020304" pitchFamily="18" charset="0"/>
              <a:ea typeface="Times New Roman" panose="02020603050405020304" pitchFamily="18" charset="0"/>
            </a:endParaRPr>
          </a:p>
        </p:txBody>
      </p:sp>
      <p:sp>
        <p:nvSpPr>
          <p:cNvPr id="48" name="Hộp Văn bản 47">
            <a:extLst>
              <a:ext uri="{FF2B5EF4-FFF2-40B4-BE49-F238E27FC236}">
                <a16:creationId xmlns:a16="http://schemas.microsoft.com/office/drawing/2014/main" id="{F3C97F14-EDA1-4EA3-B68F-AEF1D96AA463}"/>
              </a:ext>
            </a:extLst>
          </p:cNvPr>
          <p:cNvSpPr txBox="1"/>
          <p:nvPr/>
        </p:nvSpPr>
        <p:spPr>
          <a:xfrm>
            <a:off x="1943256" y="2257281"/>
            <a:ext cx="3252601" cy="2031325"/>
          </a:xfrm>
          <a:prstGeom prst="rect">
            <a:avLst/>
          </a:prstGeom>
          <a:noFill/>
        </p:spPr>
        <p:txBody>
          <a:bodyPr wrap="square">
            <a:spAutoFit/>
          </a:bodyPr>
          <a:lstStyle/>
          <a:p>
            <a:r>
              <a:rPr lang="en-US" sz="1800" spc="-5" dirty="0">
                <a:solidFill>
                  <a:schemeClr val="bg1"/>
                </a:solidFill>
                <a:effectLst/>
                <a:latin typeface="Open Sans" panose="020B0604020202020204" pitchFamily="34" charset="0"/>
                <a:ea typeface="Calibri" panose="020F0502020204030204" pitchFamily="34" charset="0"/>
              </a:rPr>
              <a:t>The Product Backlog is an ordered list of everything that might be needed in the product and is the single source of requirements for any changes to be made to the product. </a:t>
            </a:r>
            <a:endParaRPr lang="vi-VN" sz="1050" dirty="0">
              <a:solidFill>
                <a:schemeClr val="bg1"/>
              </a:solidFill>
            </a:endParaRPr>
          </a:p>
        </p:txBody>
      </p:sp>
      <p:sp>
        <p:nvSpPr>
          <p:cNvPr id="24" name="Hình chữ nhật 23">
            <a:extLst>
              <a:ext uri="{FF2B5EF4-FFF2-40B4-BE49-F238E27FC236}">
                <a16:creationId xmlns:a16="http://schemas.microsoft.com/office/drawing/2014/main" id="{28F0EA19-E480-4665-9F82-DD59741A49E3}"/>
              </a:ext>
            </a:extLst>
          </p:cNvPr>
          <p:cNvSpPr/>
          <p:nvPr/>
        </p:nvSpPr>
        <p:spPr>
          <a:xfrm rot="9062599">
            <a:off x="915361" y="-3747212"/>
            <a:ext cx="2242330" cy="200861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Hộp Văn bản 4">
            <a:extLst>
              <a:ext uri="{FF2B5EF4-FFF2-40B4-BE49-F238E27FC236}">
                <a16:creationId xmlns:a16="http://schemas.microsoft.com/office/drawing/2014/main" id="{D7386D2E-179D-F9A0-30FD-0124A6644D54}"/>
              </a:ext>
            </a:extLst>
          </p:cNvPr>
          <p:cNvSpPr txBox="1"/>
          <p:nvPr/>
        </p:nvSpPr>
        <p:spPr>
          <a:xfrm>
            <a:off x="1967505" y="1520584"/>
            <a:ext cx="6434161" cy="366447"/>
          </a:xfrm>
          <a:prstGeom prst="rect">
            <a:avLst/>
          </a:prstGeom>
          <a:noFill/>
        </p:spPr>
        <p:txBody>
          <a:bodyPr wrap="square">
            <a:spAutoFit/>
          </a:bodyPr>
          <a:lstStyle/>
          <a:p>
            <a:pPr>
              <a:lnSpc>
                <a:spcPts val="2100"/>
              </a:lnSpc>
              <a:spcBef>
                <a:spcPts val="1800"/>
              </a:spcBef>
              <a:spcAft>
                <a:spcPts val="1800"/>
              </a:spcAft>
            </a:pPr>
            <a:r>
              <a:rPr lang="vi-VN" sz="2400" dirty="0">
                <a:solidFill>
                  <a:srgbClr val="FF0000"/>
                </a:solidFill>
                <a:effectLst/>
                <a:latin typeface="Times New Roman" panose="02020603050405020304" pitchFamily="18" charset="0"/>
                <a:ea typeface="Times New Roman" panose="02020603050405020304" pitchFamily="18" charset="0"/>
              </a:rPr>
              <a:t>1. </a:t>
            </a:r>
            <a:r>
              <a:rPr lang="en-US" sz="2400" dirty="0">
                <a:solidFill>
                  <a:srgbClr val="FF0000"/>
                </a:solidFill>
                <a:effectLst/>
                <a:latin typeface="Times New Roman" panose="02020603050405020304" pitchFamily="18" charset="0"/>
                <a:ea typeface="Times New Roman" panose="02020603050405020304" pitchFamily="18" charset="0"/>
              </a:rPr>
              <a:t>Product</a:t>
            </a:r>
            <a:r>
              <a:rPr lang="vi-VN" sz="2400" dirty="0">
                <a:solidFill>
                  <a:srgbClr val="FF0000"/>
                </a:solidFill>
                <a:effectLst/>
                <a:latin typeface="Times New Roman" panose="02020603050405020304" pitchFamily="18" charset="0"/>
                <a:ea typeface="Times New Roman" panose="02020603050405020304" pitchFamily="18" charset="0"/>
              </a:rPr>
              <a:t> </a:t>
            </a:r>
            <a:r>
              <a:rPr lang="vi-VN" sz="2400" dirty="0" err="1">
                <a:solidFill>
                  <a:srgbClr val="FF0000"/>
                </a:solidFill>
                <a:effectLst/>
                <a:latin typeface="Times New Roman" panose="02020603050405020304" pitchFamily="18" charset="0"/>
                <a:ea typeface="Times New Roman" panose="02020603050405020304" pitchFamily="18" charset="0"/>
              </a:rPr>
              <a:t>Backlog</a:t>
            </a:r>
            <a:endParaRPr lang="en-US" sz="2400" dirty="0">
              <a:solidFill>
                <a:srgbClr val="FF0000"/>
              </a:solidFill>
              <a:effectLst/>
              <a:latin typeface="Times New Roman" panose="02020603050405020304" pitchFamily="18" charset="0"/>
              <a:ea typeface="Times New Roman" panose="02020603050405020304" pitchFamily="18" charset="0"/>
            </a:endParaRPr>
          </a:p>
        </p:txBody>
      </p:sp>
      <p:pic>
        <p:nvPicPr>
          <p:cNvPr id="10" name="Hình ảnh 9">
            <a:extLst>
              <a:ext uri="{FF2B5EF4-FFF2-40B4-BE49-F238E27FC236}">
                <a16:creationId xmlns:a16="http://schemas.microsoft.com/office/drawing/2014/main" id="{7D920686-94C9-F955-D8D6-C6F9124A85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7961" y="1350448"/>
            <a:ext cx="3659672" cy="4395260"/>
          </a:xfrm>
          <a:prstGeom prst="rect">
            <a:avLst/>
          </a:prstGeom>
        </p:spPr>
      </p:pic>
      <p:pic>
        <p:nvPicPr>
          <p:cNvPr id="12" name="Picture 2" descr="Scrum Framework] Product Backlog là gì? - Scrum Viet">
            <a:extLst>
              <a:ext uri="{FF2B5EF4-FFF2-40B4-BE49-F238E27FC236}">
                <a16:creationId xmlns:a16="http://schemas.microsoft.com/office/drawing/2014/main" id="{4766D7D5-A9D6-B337-7D9F-8E14D0FEA381}"/>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5804839" y="1350448"/>
            <a:ext cx="3659672" cy="4395259"/>
          </a:xfrm>
          <a:prstGeom prst="rect">
            <a:avLst/>
          </a:prstGeom>
          <a:noFill/>
          <a:ln>
            <a:noFill/>
          </a:ln>
        </p:spPr>
      </p:pic>
    </p:spTree>
    <p:extLst>
      <p:ext uri="{BB962C8B-B14F-4D97-AF65-F5344CB8AC3E}">
        <p14:creationId xmlns:p14="http://schemas.microsoft.com/office/powerpoint/2010/main" val="4037274342"/>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Hình ảnh 58" descr="Ảnh có chứa ngôi sao, vật thể ngoài trời, bầu trời đêm&#10;&#10;Mô tả được tạo tự động">
            <a:extLst>
              <a:ext uri="{FF2B5EF4-FFF2-40B4-BE49-F238E27FC236}">
                <a16:creationId xmlns:a16="http://schemas.microsoft.com/office/drawing/2014/main" id="{0DDC34AA-878D-46E4-B532-DC27DCBE20B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5000"/>
                    </a14:imgEffect>
                  </a14:imgLayer>
                </a14:imgProps>
              </a:ext>
              <a:ext uri="{28A0092B-C50C-407E-A947-70E740481C1C}">
                <a14:useLocalDpi xmlns:a14="http://schemas.microsoft.com/office/drawing/2010/main" val="0"/>
              </a:ext>
            </a:extLst>
          </a:blip>
          <a:stretch>
            <a:fillRect/>
          </a:stretch>
        </p:blipFill>
        <p:spPr>
          <a:xfrm>
            <a:off x="-2499359" y="3357"/>
            <a:ext cx="19202090" cy="10801176"/>
          </a:xfrm>
          <a:prstGeom prst="rect">
            <a:avLst/>
          </a:prstGeom>
        </p:spPr>
      </p:pic>
      <p:pic>
        <p:nvPicPr>
          <p:cNvPr id="23" name="Hình ảnh 22" descr="Ảnh có chứa người, quần áo&#10;&#10;Mô tả được tạo tự động">
            <a:extLst>
              <a:ext uri="{FF2B5EF4-FFF2-40B4-BE49-F238E27FC236}">
                <a16:creationId xmlns:a16="http://schemas.microsoft.com/office/drawing/2014/main" id="{2C4CAC84-76EC-445E-9403-3E05E830B8CA}"/>
              </a:ext>
            </a:extLst>
          </p:cNvPr>
          <p:cNvPicPr>
            <a:picLocks noChangeAspect="1"/>
          </p:cNvPicPr>
          <p:nvPr/>
        </p:nvPicPr>
        <p:blipFill rotWithShape="1">
          <a:blip r:embed="rId4">
            <a:alphaModFix amt="0"/>
            <a:extLst>
              <a:ext uri="{28A0092B-C50C-407E-A947-70E740481C1C}">
                <a14:useLocalDpi xmlns:a14="http://schemas.microsoft.com/office/drawing/2010/main" val="0"/>
              </a:ext>
            </a:extLst>
          </a:blip>
          <a:srcRect l="769" t="994" r="-769" b="24768"/>
          <a:stretch/>
        </p:blipFill>
        <p:spPr>
          <a:xfrm>
            <a:off x="5067855" y="1657012"/>
            <a:ext cx="2316396" cy="2208773"/>
          </a:xfrm>
          <a:prstGeom prst="rect">
            <a:avLst/>
          </a:prstGeom>
        </p:spPr>
      </p:pic>
      <p:sp>
        <p:nvSpPr>
          <p:cNvPr id="2" name="Hình chữ nhật 1">
            <a:extLst>
              <a:ext uri="{FF2B5EF4-FFF2-40B4-BE49-F238E27FC236}">
                <a16:creationId xmlns:a16="http://schemas.microsoft.com/office/drawing/2014/main" id="{B16B5AE9-0D82-4699-8E62-10E3B3FE2762}"/>
              </a:ext>
            </a:extLst>
          </p:cNvPr>
          <p:cNvSpPr/>
          <p:nvPr/>
        </p:nvSpPr>
        <p:spPr>
          <a:xfrm>
            <a:off x="11558414" y="0"/>
            <a:ext cx="633586" cy="6858000"/>
          </a:xfrm>
          <a:prstGeom prst="rect">
            <a:avLst/>
          </a:prstGeom>
          <a:gradFill>
            <a:gsLst>
              <a:gs pos="0">
                <a:srgbClr val="C00000"/>
              </a:gs>
              <a:gs pos="74000">
                <a:schemeClr val="tx1">
                  <a:lumMod val="95000"/>
                  <a:lumOff val="5000"/>
                </a:schemeClr>
              </a:gs>
              <a:gs pos="83000">
                <a:schemeClr val="tx1">
                  <a:lumMod val="95000"/>
                  <a:lumOff val="5000"/>
                </a:schemeClr>
              </a:gs>
              <a:gs pos="100000">
                <a:schemeClr val="tx1">
                  <a:lumMod val="95000"/>
                  <a:lumOff val="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ộp Văn bản 24">
            <a:extLst>
              <a:ext uri="{FF2B5EF4-FFF2-40B4-BE49-F238E27FC236}">
                <a16:creationId xmlns:a16="http://schemas.microsoft.com/office/drawing/2014/main" id="{5457E40C-58A6-4834-8554-43B3943EE604}"/>
              </a:ext>
            </a:extLst>
          </p:cNvPr>
          <p:cNvSpPr txBox="1"/>
          <p:nvPr/>
        </p:nvSpPr>
        <p:spPr>
          <a:xfrm>
            <a:off x="11643360" y="443615"/>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01</a:t>
            </a:r>
            <a:endParaRPr lang="vi-VN" sz="2000" b="1">
              <a:solidFill>
                <a:schemeClr val="bg1"/>
              </a:solidFill>
              <a:latin typeface="Arial" panose="020B0604020202020204" pitchFamily="34" charset="0"/>
              <a:cs typeface="Arial" panose="020B0604020202020204" pitchFamily="34" charset="0"/>
            </a:endParaRPr>
          </a:p>
        </p:txBody>
      </p:sp>
      <p:sp>
        <p:nvSpPr>
          <p:cNvPr id="27" name="Hộp Văn bản 26">
            <a:extLst>
              <a:ext uri="{FF2B5EF4-FFF2-40B4-BE49-F238E27FC236}">
                <a16:creationId xmlns:a16="http://schemas.microsoft.com/office/drawing/2014/main" id="{145E498F-3F2F-4CE0-8370-D6B9A00FAEEA}"/>
              </a:ext>
            </a:extLst>
          </p:cNvPr>
          <p:cNvSpPr txBox="1"/>
          <p:nvPr/>
        </p:nvSpPr>
        <p:spPr>
          <a:xfrm>
            <a:off x="11627571" y="1150393"/>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02</a:t>
            </a:r>
            <a:endParaRPr lang="vi-VN" sz="2000" b="1">
              <a:solidFill>
                <a:schemeClr val="bg1"/>
              </a:solidFill>
              <a:latin typeface="Arial" panose="020B0604020202020204" pitchFamily="34" charset="0"/>
              <a:cs typeface="Arial" panose="020B0604020202020204" pitchFamily="34" charset="0"/>
            </a:endParaRPr>
          </a:p>
        </p:txBody>
      </p:sp>
      <p:sp>
        <p:nvSpPr>
          <p:cNvPr id="29" name="Hộp Văn bản 28">
            <a:extLst>
              <a:ext uri="{FF2B5EF4-FFF2-40B4-BE49-F238E27FC236}">
                <a16:creationId xmlns:a16="http://schemas.microsoft.com/office/drawing/2014/main" id="{1C76B95C-FB77-4928-96A7-DAFC496D956B}"/>
              </a:ext>
            </a:extLst>
          </p:cNvPr>
          <p:cNvSpPr txBox="1"/>
          <p:nvPr/>
        </p:nvSpPr>
        <p:spPr>
          <a:xfrm>
            <a:off x="11627571" y="1857171"/>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03</a:t>
            </a:r>
            <a:endParaRPr lang="vi-VN" sz="2000" b="1">
              <a:solidFill>
                <a:schemeClr val="bg1"/>
              </a:solidFill>
              <a:latin typeface="Arial" panose="020B0604020202020204" pitchFamily="34" charset="0"/>
              <a:cs typeface="Arial" panose="020B0604020202020204" pitchFamily="34" charset="0"/>
            </a:endParaRPr>
          </a:p>
        </p:txBody>
      </p:sp>
      <p:sp>
        <p:nvSpPr>
          <p:cNvPr id="30" name="Hộp Văn bản 29">
            <a:extLst>
              <a:ext uri="{FF2B5EF4-FFF2-40B4-BE49-F238E27FC236}">
                <a16:creationId xmlns:a16="http://schemas.microsoft.com/office/drawing/2014/main" id="{569D1AE0-2611-412A-8E3E-2F4F73F662F3}"/>
              </a:ext>
            </a:extLst>
          </p:cNvPr>
          <p:cNvSpPr txBox="1"/>
          <p:nvPr/>
        </p:nvSpPr>
        <p:spPr>
          <a:xfrm>
            <a:off x="11643360" y="2490132"/>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04</a:t>
            </a:r>
            <a:endParaRPr lang="vi-VN" sz="2000" b="1">
              <a:solidFill>
                <a:schemeClr val="bg1"/>
              </a:solidFill>
              <a:latin typeface="Arial" panose="020B0604020202020204" pitchFamily="34" charset="0"/>
              <a:cs typeface="Arial" panose="020B0604020202020204" pitchFamily="34" charset="0"/>
            </a:endParaRPr>
          </a:p>
        </p:txBody>
      </p:sp>
      <p:sp>
        <p:nvSpPr>
          <p:cNvPr id="33" name="Hộp Văn bản 32">
            <a:extLst>
              <a:ext uri="{FF2B5EF4-FFF2-40B4-BE49-F238E27FC236}">
                <a16:creationId xmlns:a16="http://schemas.microsoft.com/office/drawing/2014/main" id="{9573F07F-390F-4711-AE13-94B9467E762D}"/>
              </a:ext>
            </a:extLst>
          </p:cNvPr>
          <p:cNvSpPr txBox="1"/>
          <p:nvPr/>
        </p:nvSpPr>
        <p:spPr>
          <a:xfrm>
            <a:off x="11643360" y="3123093"/>
            <a:ext cx="49527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05</a:t>
            </a:r>
            <a:endParaRPr lang="vi-VN" sz="2000" b="1">
              <a:solidFill>
                <a:schemeClr val="bg1"/>
              </a:solidFill>
              <a:latin typeface="Arial" panose="020B0604020202020204" pitchFamily="34" charset="0"/>
              <a:cs typeface="Arial" panose="020B0604020202020204" pitchFamily="34" charset="0"/>
            </a:endParaRPr>
          </a:p>
        </p:txBody>
      </p:sp>
      <p:sp>
        <p:nvSpPr>
          <p:cNvPr id="3" name="Hình chữ nhật 2">
            <a:extLst>
              <a:ext uri="{FF2B5EF4-FFF2-40B4-BE49-F238E27FC236}">
                <a16:creationId xmlns:a16="http://schemas.microsoft.com/office/drawing/2014/main" id="{39943516-D681-485E-A01B-B86B0B076FDE}"/>
              </a:ext>
            </a:extLst>
          </p:cNvPr>
          <p:cNvSpPr/>
          <p:nvPr/>
        </p:nvSpPr>
        <p:spPr>
          <a:xfrm>
            <a:off x="520370" y="1540771"/>
            <a:ext cx="2894270" cy="69005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6" name="Đường nối Thẳng 5">
            <a:extLst>
              <a:ext uri="{FF2B5EF4-FFF2-40B4-BE49-F238E27FC236}">
                <a16:creationId xmlns:a16="http://schemas.microsoft.com/office/drawing/2014/main" id="{7CD05683-1817-4FC7-9F88-917962CBF3EC}"/>
              </a:ext>
            </a:extLst>
          </p:cNvPr>
          <p:cNvCxnSpPr>
            <a:cxnSpLocks/>
          </p:cNvCxnSpPr>
          <p:nvPr/>
        </p:nvCxnSpPr>
        <p:spPr>
          <a:xfrm>
            <a:off x="701040" y="594360"/>
            <a:ext cx="0" cy="2636520"/>
          </a:xfrm>
          <a:prstGeom prst="line">
            <a:avLst/>
          </a:prstGeom>
          <a:ln>
            <a:solidFill>
              <a:srgbClr val="A21525"/>
            </a:solidFill>
          </a:ln>
        </p:spPr>
        <p:style>
          <a:lnRef idx="1">
            <a:schemeClr val="accent1"/>
          </a:lnRef>
          <a:fillRef idx="0">
            <a:schemeClr val="accent1"/>
          </a:fillRef>
          <a:effectRef idx="0">
            <a:schemeClr val="accent1"/>
          </a:effectRef>
          <a:fontRef idx="minor">
            <a:schemeClr val="tx1"/>
          </a:fontRef>
        </p:style>
      </p:cxnSp>
      <p:cxnSp>
        <p:nvCxnSpPr>
          <p:cNvPr id="38" name="Đường nối Thẳng 37">
            <a:extLst>
              <a:ext uri="{FF2B5EF4-FFF2-40B4-BE49-F238E27FC236}">
                <a16:creationId xmlns:a16="http://schemas.microsoft.com/office/drawing/2014/main" id="{CBE19F4B-08CF-4FE9-9BE1-C3A54F23F5C6}"/>
              </a:ext>
            </a:extLst>
          </p:cNvPr>
          <p:cNvCxnSpPr>
            <a:cxnSpLocks/>
          </p:cNvCxnSpPr>
          <p:nvPr/>
        </p:nvCxnSpPr>
        <p:spPr>
          <a:xfrm>
            <a:off x="1730227" y="-7353"/>
            <a:ext cx="0" cy="6154206"/>
          </a:xfrm>
          <a:prstGeom prst="line">
            <a:avLst/>
          </a:prstGeom>
          <a:ln>
            <a:solidFill>
              <a:srgbClr val="A21525"/>
            </a:solidFill>
          </a:ln>
        </p:spPr>
        <p:style>
          <a:lnRef idx="1">
            <a:schemeClr val="accent1"/>
          </a:lnRef>
          <a:fillRef idx="0">
            <a:schemeClr val="accent1"/>
          </a:fillRef>
          <a:effectRef idx="0">
            <a:schemeClr val="accent1"/>
          </a:effectRef>
          <a:fontRef idx="minor">
            <a:schemeClr val="tx1"/>
          </a:fontRef>
        </p:style>
      </p:cxnSp>
      <p:cxnSp>
        <p:nvCxnSpPr>
          <p:cNvPr id="43" name="Đường nối Thẳng 42">
            <a:extLst>
              <a:ext uri="{FF2B5EF4-FFF2-40B4-BE49-F238E27FC236}">
                <a16:creationId xmlns:a16="http://schemas.microsoft.com/office/drawing/2014/main" id="{7503977E-1970-4D10-8633-2F4CACA3DD9B}"/>
              </a:ext>
            </a:extLst>
          </p:cNvPr>
          <p:cNvCxnSpPr>
            <a:cxnSpLocks/>
          </p:cNvCxnSpPr>
          <p:nvPr/>
        </p:nvCxnSpPr>
        <p:spPr>
          <a:xfrm>
            <a:off x="680720" y="4221480"/>
            <a:ext cx="0" cy="2636520"/>
          </a:xfrm>
          <a:prstGeom prst="line">
            <a:avLst/>
          </a:prstGeom>
          <a:ln>
            <a:solidFill>
              <a:srgbClr val="A21525"/>
            </a:solidFill>
          </a:ln>
        </p:spPr>
        <p:style>
          <a:lnRef idx="1">
            <a:schemeClr val="accent1"/>
          </a:lnRef>
          <a:fillRef idx="0">
            <a:schemeClr val="accent1"/>
          </a:fillRef>
          <a:effectRef idx="0">
            <a:schemeClr val="accent1"/>
          </a:effectRef>
          <a:fontRef idx="minor">
            <a:schemeClr val="tx1"/>
          </a:fontRef>
        </p:style>
      </p:cxnSp>
      <p:pic>
        <p:nvPicPr>
          <p:cNvPr id="44" name="Hình ảnh 43" descr="Ảnh có chứa tòa nhà, người, ngoài trời&#10;&#10;Mô tả được tạo tự động">
            <a:extLst>
              <a:ext uri="{FF2B5EF4-FFF2-40B4-BE49-F238E27FC236}">
                <a16:creationId xmlns:a16="http://schemas.microsoft.com/office/drawing/2014/main" id="{9925C069-AE06-43BD-AF85-F996ACE8818F}"/>
              </a:ext>
            </a:extLst>
          </p:cNvPr>
          <p:cNvPicPr>
            <a:picLocks noChangeAspect="1"/>
          </p:cNvPicPr>
          <p:nvPr/>
        </p:nvPicPr>
        <p:blipFill rotWithShape="1">
          <a:blip r:embed="rId5">
            <a:alphaModFix amt="0"/>
            <a:extLst>
              <a:ext uri="{28A0092B-C50C-407E-A947-70E740481C1C}">
                <a14:useLocalDpi xmlns:a14="http://schemas.microsoft.com/office/drawing/2010/main" val="0"/>
              </a:ext>
            </a:extLst>
          </a:blip>
          <a:srcRect l="27606" t="8705" r="26090" b="351"/>
          <a:stretch/>
        </p:blipFill>
        <p:spPr>
          <a:xfrm>
            <a:off x="5204484" y="1265412"/>
            <a:ext cx="2134188" cy="2274011"/>
          </a:xfrm>
          <a:prstGeom prst="rect">
            <a:avLst/>
          </a:prstGeom>
        </p:spPr>
      </p:pic>
      <p:sp>
        <p:nvSpPr>
          <p:cNvPr id="47" name="Hình chữ nhật 46">
            <a:extLst>
              <a:ext uri="{FF2B5EF4-FFF2-40B4-BE49-F238E27FC236}">
                <a16:creationId xmlns:a16="http://schemas.microsoft.com/office/drawing/2014/main" id="{8C2A3DD0-EB8A-4F2F-91C5-3A20CAA7160D}"/>
              </a:ext>
            </a:extLst>
          </p:cNvPr>
          <p:cNvSpPr/>
          <p:nvPr/>
        </p:nvSpPr>
        <p:spPr>
          <a:xfrm>
            <a:off x="2213798" y="708259"/>
            <a:ext cx="3252601" cy="693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400" dirty="0">
                <a:solidFill>
                  <a:srgbClr val="FF0000"/>
                </a:solidFill>
              </a:rPr>
              <a:t>2. </a:t>
            </a:r>
            <a:r>
              <a:rPr lang="en-US" sz="2400" dirty="0">
                <a:solidFill>
                  <a:srgbClr val="FF0000"/>
                </a:solidFill>
              </a:rPr>
              <a:t>Sprint Backlog</a:t>
            </a:r>
            <a:endParaRPr lang="en-US" sz="2400" dirty="0">
              <a:solidFill>
                <a:srgbClr val="FF0000"/>
              </a:solidFill>
              <a:effectLst/>
              <a:latin typeface="Times New Roman" panose="02020603050405020304" pitchFamily="18" charset="0"/>
              <a:ea typeface="Times New Roman" panose="02020603050405020304" pitchFamily="18" charset="0"/>
            </a:endParaRPr>
          </a:p>
        </p:txBody>
      </p:sp>
      <p:sp>
        <p:nvSpPr>
          <p:cNvPr id="48" name="Hộp Văn bản 47">
            <a:extLst>
              <a:ext uri="{FF2B5EF4-FFF2-40B4-BE49-F238E27FC236}">
                <a16:creationId xmlns:a16="http://schemas.microsoft.com/office/drawing/2014/main" id="{F3C97F14-EDA1-4EA3-B68F-AEF1D96AA463}"/>
              </a:ext>
            </a:extLst>
          </p:cNvPr>
          <p:cNvSpPr txBox="1"/>
          <p:nvPr/>
        </p:nvSpPr>
        <p:spPr>
          <a:xfrm>
            <a:off x="2213798" y="1480101"/>
            <a:ext cx="6434161" cy="900246"/>
          </a:xfrm>
          <a:prstGeom prst="rect">
            <a:avLst/>
          </a:prstGeom>
          <a:noFill/>
        </p:spPr>
        <p:txBody>
          <a:bodyPr wrap="square">
            <a:spAutoFit/>
          </a:bodyPr>
          <a:lstStyle/>
          <a:p>
            <a:pPr>
              <a:lnSpc>
                <a:spcPts val="2100"/>
              </a:lnSpc>
            </a:pPr>
            <a:r>
              <a:rPr lang="vi-VN" sz="1800" dirty="0">
                <a:solidFill>
                  <a:schemeClr val="bg1"/>
                </a:solidFill>
                <a:effectLst/>
                <a:latin typeface="Open Sans" panose="020B0606030504020204" pitchFamily="34" charset="0"/>
                <a:ea typeface="Times New Roman" panose="02020603050405020304" pitchFamily="18" charset="0"/>
              </a:rPr>
              <a:t>- </a:t>
            </a:r>
            <a:r>
              <a:rPr lang="en-US" sz="1800" dirty="0">
                <a:solidFill>
                  <a:schemeClr val="bg1"/>
                </a:solidFill>
                <a:effectLst/>
                <a:latin typeface="Open Sans" panose="020B0606030504020204" pitchFamily="34" charset="0"/>
                <a:ea typeface="Times New Roman" panose="02020603050405020304" pitchFamily="18" charset="0"/>
              </a:rPr>
              <a:t>The Sprint Backlog is the set of Product Backlog items selected for the Sprint plus a plan for delivering the product Increment and realizing the Sprint Goal.</a:t>
            </a:r>
            <a:endParaRPr lang="vi-VN" sz="1800" dirty="0">
              <a:solidFill>
                <a:schemeClr val="bg1"/>
              </a:solidFill>
              <a:effectLst/>
              <a:latin typeface="Times New Roman" panose="02020603050405020304" pitchFamily="18" charset="0"/>
              <a:ea typeface="Times New Roman" panose="02020603050405020304" pitchFamily="18" charset="0"/>
            </a:endParaRPr>
          </a:p>
        </p:txBody>
      </p:sp>
      <p:sp>
        <p:nvSpPr>
          <p:cNvPr id="4" name="Tam giác Cân 3">
            <a:extLst>
              <a:ext uri="{FF2B5EF4-FFF2-40B4-BE49-F238E27FC236}">
                <a16:creationId xmlns:a16="http://schemas.microsoft.com/office/drawing/2014/main" id="{7F113018-C316-4E07-97B7-16954D451D26}"/>
              </a:ext>
            </a:extLst>
          </p:cNvPr>
          <p:cNvSpPr/>
          <p:nvPr/>
        </p:nvSpPr>
        <p:spPr>
          <a:xfrm rot="12261584">
            <a:off x="293814" y="9803769"/>
            <a:ext cx="2996457" cy="2280109"/>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1" name="Nhóm 30">
            <a:extLst>
              <a:ext uri="{FF2B5EF4-FFF2-40B4-BE49-F238E27FC236}">
                <a16:creationId xmlns:a16="http://schemas.microsoft.com/office/drawing/2014/main" id="{AD519ADD-4463-4D9D-8393-D14BE75F0E1F}"/>
              </a:ext>
            </a:extLst>
          </p:cNvPr>
          <p:cNvGrpSpPr/>
          <p:nvPr/>
        </p:nvGrpSpPr>
        <p:grpSpPr>
          <a:xfrm>
            <a:off x="2783280" y="7502371"/>
            <a:ext cx="6628275" cy="2504942"/>
            <a:chOff x="2793440" y="2523971"/>
            <a:chExt cx="6628275" cy="2504942"/>
          </a:xfrm>
        </p:grpSpPr>
        <p:sp>
          <p:nvSpPr>
            <p:cNvPr id="32" name="Hộp Văn bản 31">
              <a:extLst>
                <a:ext uri="{FF2B5EF4-FFF2-40B4-BE49-F238E27FC236}">
                  <a16:creationId xmlns:a16="http://schemas.microsoft.com/office/drawing/2014/main" id="{A237D0EC-BCDC-4EF9-B152-214496C16E97}"/>
                </a:ext>
              </a:extLst>
            </p:cNvPr>
            <p:cNvSpPr txBox="1"/>
            <p:nvPr/>
          </p:nvSpPr>
          <p:spPr>
            <a:xfrm>
              <a:off x="2793440" y="2797694"/>
              <a:ext cx="6628275" cy="1754326"/>
            </a:xfrm>
            <a:prstGeom prst="rect">
              <a:avLst/>
            </a:prstGeom>
            <a:noFill/>
          </p:spPr>
          <p:txBody>
            <a:bodyPr wrap="square" rtlCol="0">
              <a:spAutoFit/>
            </a:bodyPr>
            <a:lstStyle/>
            <a:p>
              <a:pPr algn="ctr"/>
              <a:r>
                <a:rPr lang="en-US" sz="5400" b="1">
                  <a:ln>
                    <a:solidFill>
                      <a:srgbClr val="A6543C"/>
                    </a:solidFill>
                  </a:ln>
                  <a:gradFill>
                    <a:gsLst>
                      <a:gs pos="0">
                        <a:srgbClr val="3A82B4"/>
                      </a:gs>
                      <a:gs pos="74000">
                        <a:srgbClr val="06124F"/>
                      </a:gs>
                      <a:gs pos="83000">
                        <a:srgbClr val="010B3B"/>
                      </a:gs>
                      <a:gs pos="100000">
                        <a:srgbClr val="06124F"/>
                      </a:gs>
                    </a:gsLst>
                    <a:lin ang="5400000" scaled="1"/>
                  </a:gradFill>
                  <a:latin typeface="Good Times Rg" panose="020B0605020000020001" pitchFamily="34" charset="0"/>
                </a:rPr>
                <a:t>THANKS FOR WATCHING!</a:t>
              </a:r>
              <a:endParaRPr lang="vi-VN" sz="5400" b="1">
                <a:ln>
                  <a:solidFill>
                    <a:srgbClr val="A6543C"/>
                  </a:solidFill>
                </a:ln>
                <a:gradFill>
                  <a:gsLst>
                    <a:gs pos="0">
                      <a:srgbClr val="3A82B4"/>
                    </a:gs>
                    <a:gs pos="74000">
                      <a:srgbClr val="06124F"/>
                    </a:gs>
                    <a:gs pos="83000">
                      <a:srgbClr val="010B3B"/>
                    </a:gs>
                    <a:gs pos="100000">
                      <a:srgbClr val="06124F"/>
                    </a:gs>
                  </a:gsLst>
                  <a:lin ang="5400000" scaled="1"/>
                </a:gradFill>
              </a:endParaRPr>
            </a:p>
          </p:txBody>
        </p:sp>
        <p:sp>
          <p:nvSpPr>
            <p:cNvPr id="35" name="Hộp Văn bản 34">
              <a:extLst>
                <a:ext uri="{FF2B5EF4-FFF2-40B4-BE49-F238E27FC236}">
                  <a16:creationId xmlns:a16="http://schemas.microsoft.com/office/drawing/2014/main" id="{AA9513E8-66DC-47B4-AA34-AA3EEC5260EB}"/>
                </a:ext>
              </a:extLst>
            </p:cNvPr>
            <p:cNvSpPr txBox="1"/>
            <p:nvPr/>
          </p:nvSpPr>
          <p:spPr>
            <a:xfrm>
              <a:off x="4521845" y="4505693"/>
              <a:ext cx="3171464" cy="523220"/>
            </a:xfrm>
            <a:prstGeom prst="rect">
              <a:avLst/>
            </a:prstGeom>
            <a:noFill/>
          </p:spPr>
          <p:txBody>
            <a:bodyPr wrap="square" rtlCol="0">
              <a:spAutoFit/>
            </a:bodyPr>
            <a:lstStyle/>
            <a:p>
              <a:pPr algn="ctr"/>
              <a:r>
                <a:rPr lang="en-US" sz="2800" b="1">
                  <a:solidFill>
                    <a:schemeClr val="bg1"/>
                  </a:solidFill>
                  <a:latin typeface="Dancing Script" pitchFamily="2" charset="-93"/>
                </a:rPr>
                <a:t>Group Name!</a:t>
              </a:r>
              <a:endParaRPr lang="vi-VN" sz="2800" b="1">
                <a:solidFill>
                  <a:schemeClr val="bg1"/>
                </a:solidFill>
                <a:latin typeface="Dancing Script" pitchFamily="2" charset="-93"/>
              </a:endParaRPr>
            </a:p>
          </p:txBody>
        </p:sp>
        <p:pic>
          <p:nvPicPr>
            <p:cNvPr id="36" name="Hình ảnh 35">
              <a:extLst>
                <a:ext uri="{FF2B5EF4-FFF2-40B4-BE49-F238E27FC236}">
                  <a16:creationId xmlns:a16="http://schemas.microsoft.com/office/drawing/2014/main" id="{941F1064-B3F8-4999-9AA7-B094D3701009}"/>
                </a:ext>
              </a:extLst>
            </p:cNvPr>
            <p:cNvPicPr>
              <a:picLocks noChangeAspect="1"/>
            </p:cNvPicPr>
            <p:nvPr/>
          </p:nvPicPr>
          <p:blipFill rotWithShape="1">
            <a:blip r:embed="rId6">
              <a:extLst>
                <a:ext uri="{28A0092B-C50C-407E-A947-70E740481C1C}">
                  <a14:useLocalDpi xmlns:a14="http://schemas.microsoft.com/office/drawing/2010/main" val="0"/>
                </a:ext>
              </a:extLst>
            </a:blip>
            <a:srcRect r="50000"/>
            <a:stretch/>
          </p:blipFill>
          <p:spPr>
            <a:xfrm>
              <a:off x="5510393" y="2523972"/>
              <a:ext cx="585607" cy="261693"/>
            </a:xfrm>
            <a:prstGeom prst="rect">
              <a:avLst/>
            </a:prstGeom>
          </p:spPr>
        </p:pic>
        <p:pic>
          <p:nvPicPr>
            <p:cNvPr id="39" name="Hình ảnh 38">
              <a:extLst>
                <a:ext uri="{FF2B5EF4-FFF2-40B4-BE49-F238E27FC236}">
                  <a16:creationId xmlns:a16="http://schemas.microsoft.com/office/drawing/2014/main" id="{1FF2BC43-E67E-45DA-9F85-50D04C991012}"/>
                </a:ext>
              </a:extLst>
            </p:cNvPr>
            <p:cNvPicPr>
              <a:picLocks noChangeAspect="1"/>
            </p:cNvPicPr>
            <p:nvPr/>
          </p:nvPicPr>
          <p:blipFill rotWithShape="1">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l="50163" r="-3025"/>
            <a:stretch/>
          </p:blipFill>
          <p:spPr>
            <a:xfrm>
              <a:off x="6096000" y="2523971"/>
              <a:ext cx="619125" cy="261693"/>
            </a:xfrm>
            <a:prstGeom prst="rect">
              <a:avLst/>
            </a:prstGeom>
          </p:spPr>
        </p:pic>
      </p:grpSp>
      <p:sp>
        <p:nvSpPr>
          <p:cNvPr id="11" name="Hình chữ nhật 10">
            <a:extLst>
              <a:ext uri="{FF2B5EF4-FFF2-40B4-BE49-F238E27FC236}">
                <a16:creationId xmlns:a16="http://schemas.microsoft.com/office/drawing/2014/main" id="{837B4C55-579C-4DC1-8C5F-2FCA4FF8E7C7}"/>
              </a:ext>
            </a:extLst>
          </p:cNvPr>
          <p:cNvSpPr/>
          <p:nvPr/>
        </p:nvSpPr>
        <p:spPr>
          <a:xfrm>
            <a:off x="2676534" y="6174579"/>
            <a:ext cx="6491681" cy="2641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C00000"/>
              </a:solidFill>
            </a:endParaRPr>
          </a:p>
        </p:txBody>
      </p:sp>
      <p:pic>
        <p:nvPicPr>
          <p:cNvPr id="5" name="Picture 5" descr="What is Sprint Backlog in Scrum?">
            <a:extLst>
              <a:ext uri="{FF2B5EF4-FFF2-40B4-BE49-F238E27FC236}">
                <a16:creationId xmlns:a16="http://schemas.microsoft.com/office/drawing/2014/main" id="{6DC99BFA-967B-055F-0FB4-7327E51B226B}"/>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2243691" y="2621365"/>
            <a:ext cx="8612373" cy="3358912"/>
          </a:xfrm>
          <a:prstGeom prst="rect">
            <a:avLst/>
          </a:prstGeom>
          <a:noFill/>
          <a:ln>
            <a:noFill/>
          </a:ln>
        </p:spPr>
      </p:pic>
    </p:spTree>
    <p:extLst>
      <p:ext uri="{BB962C8B-B14F-4D97-AF65-F5344CB8AC3E}">
        <p14:creationId xmlns:p14="http://schemas.microsoft.com/office/powerpoint/2010/main" val="507491046"/>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
</file>

<file path=ppt/theme/theme1.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TotalTime>
  <Words>961</Words>
  <Application>Microsoft Office PowerPoint</Application>
  <PresentationFormat>Màn hình rộng</PresentationFormat>
  <Paragraphs>169</Paragraphs>
  <Slides>18</Slides>
  <Notes>0</Notes>
  <HiddenSlides>0</HiddenSlides>
  <MMClips>0</MMClips>
  <ScaleCrop>false</ScaleCrop>
  <HeadingPairs>
    <vt:vector size="6" baseType="variant">
      <vt:variant>
        <vt:lpstr>Phông được Dùng</vt:lpstr>
      </vt:variant>
      <vt:variant>
        <vt:i4>8</vt:i4>
      </vt:variant>
      <vt:variant>
        <vt:lpstr>Chủ đề</vt:lpstr>
      </vt:variant>
      <vt:variant>
        <vt:i4>1</vt:i4>
      </vt:variant>
      <vt:variant>
        <vt:lpstr>Tiêu đề Bản chiếu</vt:lpstr>
      </vt:variant>
      <vt:variant>
        <vt:i4>18</vt:i4>
      </vt:variant>
    </vt:vector>
  </HeadingPairs>
  <TitlesOfParts>
    <vt:vector size="27" baseType="lpstr">
      <vt:lpstr>Arial</vt:lpstr>
      <vt:lpstr>Arial (Thân)</vt:lpstr>
      <vt:lpstr>Calibri</vt:lpstr>
      <vt:lpstr>Dancing Script</vt:lpstr>
      <vt:lpstr>Good Times Rg</vt:lpstr>
      <vt:lpstr>Lato</vt:lpstr>
      <vt:lpstr>Open Sans</vt:lpstr>
      <vt:lpstr>Times New Roman</vt:lpstr>
      <vt:lpstr>Chủ đề Office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Công Nguyễn</dc:creator>
  <cp:lastModifiedBy>Huỳnh Trọng</cp:lastModifiedBy>
  <cp:revision>2</cp:revision>
  <dcterms:created xsi:type="dcterms:W3CDTF">2022-01-03T06:23:16Z</dcterms:created>
  <dcterms:modified xsi:type="dcterms:W3CDTF">2022-10-21T08:42:30Z</dcterms:modified>
</cp:coreProperties>
</file>